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aleway SemiBold"/>
      <p:regular r:id="rId34"/>
      <p:bold r:id="rId35"/>
      <p:italic r:id="rId36"/>
      <p:boldItalic r:id="rId37"/>
    </p:embeddedFont>
    <p:embeddedFont>
      <p:font typeface="Lato"/>
      <p:regular r:id="rId38"/>
      <p:bold r:id="rId39"/>
      <p:italic r:id="rId40"/>
      <p:boldItalic r:id="rId41"/>
    </p:embeddedFont>
    <p:embeddedFont>
      <p:font typeface="Tahoma"/>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392214B-CF40-4411-B969-056051747406}">
  <a:tblStyle styleId="{4392214B-CF40-4411-B969-05605174740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italic.fntdata"/><Relationship Id="rId20" Type="http://schemas.openxmlformats.org/officeDocument/2006/relationships/slide" Target="slides/slide14.xml"/><Relationship Id="rId42" Type="http://schemas.openxmlformats.org/officeDocument/2006/relationships/font" Target="fonts/Tahoma-regular.fntdata"/><Relationship Id="rId41" Type="http://schemas.openxmlformats.org/officeDocument/2006/relationships/font" Target="fonts/Lato-boldItalic.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Tahoma-bold.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SemiBold-bold.fntdata"/><Relationship Id="rId12" Type="http://schemas.openxmlformats.org/officeDocument/2006/relationships/slide" Target="slides/slide6.xml"/><Relationship Id="rId34" Type="http://schemas.openxmlformats.org/officeDocument/2006/relationships/font" Target="fonts/RalewaySemiBold-regular.fntdata"/><Relationship Id="rId15" Type="http://schemas.openxmlformats.org/officeDocument/2006/relationships/slide" Target="slides/slide9.xml"/><Relationship Id="rId37" Type="http://schemas.openxmlformats.org/officeDocument/2006/relationships/font" Target="fonts/RalewaySemiBold-boldItalic.fntdata"/><Relationship Id="rId14" Type="http://schemas.openxmlformats.org/officeDocument/2006/relationships/slide" Target="slides/slide8.xml"/><Relationship Id="rId36" Type="http://schemas.openxmlformats.org/officeDocument/2006/relationships/font" Target="fonts/RalewaySemiBold-italic.fntdata"/><Relationship Id="rId17" Type="http://schemas.openxmlformats.org/officeDocument/2006/relationships/slide" Target="slides/slide11.xml"/><Relationship Id="rId39" Type="http://schemas.openxmlformats.org/officeDocument/2006/relationships/font" Target="fonts/Lato-bold.fntdata"/><Relationship Id="rId16" Type="http://schemas.openxmlformats.org/officeDocument/2006/relationships/slide" Target="slides/slide10.xml"/><Relationship Id="rId38" Type="http://schemas.openxmlformats.org/officeDocument/2006/relationships/font" Target="fonts/La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3337c7dd64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3337c7dd6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337c7dd64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3337c7dd6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3337c7dd64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3337c7dd6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337c7dd64_0_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337c7dd6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3337c7dd6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3337c7dd64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3337c7dd64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3337c7dd6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337c7dd64_0_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337c7dd6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337c7dd64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337c7dd6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337c7dd64_0_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337c7dd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3337c7dd64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3337c7dd6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3337c7dd64_0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3337c7dd6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3337c7dd64_0_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3337c7dd6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3337c7dd64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3337c7dd6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3337c7dd64_0_1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3337c7dd6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3337c7dd64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3337c7dd6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337c7dd64_0_1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337c7dd6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3337c7dd64_0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3337c7dd6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3337c7dc71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3337c7dc7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3337c7dd64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3337c7dd6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337c7dd64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3337c7dd6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337c7dd64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337c7dd6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337c7dd64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337c7dd6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type="obj">
  <p:cSld name="OBJECT">
    <p:bg>
      <p:bgPr>
        <a:solidFill>
          <a:schemeClr val="lt1"/>
        </a:solidFill>
      </p:bgPr>
    </p:bg>
    <p:spTree>
      <p:nvGrpSpPr>
        <p:cNvPr id="12" name="Shape 12"/>
        <p:cNvGrpSpPr/>
        <p:nvPr/>
      </p:nvGrpSpPr>
      <p:grpSpPr>
        <a:xfrm>
          <a:off x="0" y="0"/>
          <a:ext cx="0" cy="0"/>
          <a:chOff x="0" y="0"/>
          <a:chExt cx="0" cy="0"/>
        </a:xfrm>
      </p:grpSpPr>
      <p:sp>
        <p:nvSpPr>
          <p:cNvPr id="13" name="Google Shape;13;p2"/>
          <p:cNvSpPr/>
          <p:nvPr/>
        </p:nvSpPr>
        <p:spPr>
          <a:xfrm>
            <a:off x="0" y="0"/>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1313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14" name="Google Shape;14;p2"/>
          <p:cNvPicPr preferRelativeResize="0"/>
          <p:nvPr/>
        </p:nvPicPr>
        <p:blipFill rotWithShape="1">
          <a:blip r:embed="rId2">
            <a:alphaModFix/>
          </a:blip>
          <a:srcRect b="0" l="0" r="0" t="0"/>
          <a:stretch/>
        </p:blipFill>
        <p:spPr>
          <a:xfrm>
            <a:off x="6004134" y="1130231"/>
            <a:ext cx="3139865" cy="2922910"/>
          </a:xfrm>
          <a:prstGeom prst="rect">
            <a:avLst/>
          </a:prstGeom>
          <a:noFill/>
          <a:ln>
            <a:noFill/>
          </a:ln>
        </p:spPr>
      </p:pic>
      <p:sp>
        <p:nvSpPr>
          <p:cNvPr id="15" name="Google Shape;15;p2"/>
          <p:cNvSpPr txBox="1"/>
          <p:nvPr>
            <p:ph type="title"/>
          </p:nvPr>
        </p:nvSpPr>
        <p:spPr>
          <a:xfrm>
            <a:off x="612172" y="1623256"/>
            <a:ext cx="4743900" cy="1079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7000">
                <a:solidFill>
                  <a:schemeClr val="lt1"/>
                </a:solidFill>
                <a:latin typeface="Tahoma"/>
                <a:ea typeface="Tahoma"/>
                <a:cs typeface="Tahoma"/>
                <a:sym typeface="Tahom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 name="Google Shape;16;p2"/>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 name="Google Shape;17;p2"/>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 name="Google Shape;18;p2"/>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612172" y="1623256"/>
            <a:ext cx="4743900" cy="1079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7000">
                <a:solidFill>
                  <a:schemeClr val="lt1"/>
                </a:solidFill>
                <a:latin typeface="Tahoma"/>
                <a:ea typeface="Tahoma"/>
                <a:cs typeface="Tahoma"/>
                <a:sym typeface="Tahom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1" name="Google Shape;21;p3"/>
          <p:cNvSpPr txBox="1"/>
          <p:nvPr>
            <p:ph idx="1" type="body"/>
          </p:nvPr>
        </p:nvSpPr>
        <p:spPr>
          <a:xfrm>
            <a:off x="457200" y="1183005"/>
            <a:ext cx="82296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22" name="Google Shape;22;p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3" name="Google Shape;23;p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24" name="Google Shape;24;p3"/>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25" name="Shape 25"/>
        <p:cNvGrpSpPr/>
        <p:nvPr/>
      </p:nvGrpSpPr>
      <p:grpSpPr>
        <a:xfrm>
          <a:off x="0" y="0"/>
          <a:ext cx="0" cy="0"/>
          <a:chOff x="0" y="0"/>
          <a:chExt cx="0" cy="0"/>
        </a:xfrm>
      </p:grpSpPr>
      <p:sp>
        <p:nvSpPr>
          <p:cNvPr id="26" name="Google Shape;26;p4"/>
          <p:cNvSpPr/>
          <p:nvPr/>
        </p:nvSpPr>
        <p:spPr>
          <a:xfrm>
            <a:off x="0" y="1"/>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1313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pic>
        <p:nvPicPr>
          <p:cNvPr id="27" name="Google Shape;27;p4"/>
          <p:cNvPicPr preferRelativeResize="0"/>
          <p:nvPr/>
        </p:nvPicPr>
        <p:blipFill rotWithShape="1">
          <a:blip r:embed="rId2">
            <a:alphaModFix/>
          </a:blip>
          <a:srcRect b="0" l="0" r="0" t="0"/>
          <a:stretch/>
        </p:blipFill>
        <p:spPr>
          <a:xfrm>
            <a:off x="2559657" y="3497030"/>
            <a:ext cx="2012305" cy="1646469"/>
          </a:xfrm>
          <a:prstGeom prst="rect">
            <a:avLst/>
          </a:prstGeom>
          <a:noFill/>
          <a:ln>
            <a:noFill/>
          </a:ln>
        </p:spPr>
      </p:pic>
      <p:sp>
        <p:nvSpPr>
          <p:cNvPr id="28" name="Google Shape;28;p4"/>
          <p:cNvSpPr txBox="1"/>
          <p:nvPr>
            <p:ph type="title"/>
          </p:nvPr>
        </p:nvSpPr>
        <p:spPr>
          <a:xfrm>
            <a:off x="612172" y="1623256"/>
            <a:ext cx="4743900" cy="10794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1" i="0" sz="7000">
                <a:solidFill>
                  <a:schemeClr val="lt1"/>
                </a:solidFill>
                <a:latin typeface="Tahoma"/>
                <a:ea typeface="Tahoma"/>
                <a:cs typeface="Tahoma"/>
                <a:sym typeface="Tahom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29" name="Google Shape;29;p4"/>
          <p:cNvSpPr txBox="1"/>
          <p:nvPr>
            <p:ph idx="1" type="body"/>
          </p:nvPr>
        </p:nvSpPr>
        <p:spPr>
          <a:xfrm>
            <a:off x="45720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30" name="Google Shape;30;p4"/>
          <p:cNvSpPr txBox="1"/>
          <p:nvPr>
            <p:ph idx="2" type="body"/>
          </p:nvPr>
        </p:nvSpPr>
        <p:spPr>
          <a:xfrm>
            <a:off x="4709160" y="1183005"/>
            <a:ext cx="3977700" cy="339480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31" name="Google Shape;31;p4"/>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2" name="Google Shape;32;p4"/>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3" name="Google Shape;33;p4"/>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4" name="Shape 34"/>
        <p:cNvGrpSpPr/>
        <p:nvPr/>
      </p:nvGrpSpPr>
      <p:grpSpPr>
        <a:xfrm>
          <a:off x="0" y="0"/>
          <a:ext cx="0" cy="0"/>
          <a:chOff x="0" y="0"/>
          <a:chExt cx="0" cy="0"/>
        </a:xfrm>
      </p:grpSpPr>
      <p:sp>
        <p:nvSpPr>
          <p:cNvPr id="35" name="Google Shape;35;p5"/>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6" name="Google Shape;36;p5"/>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37" name="Google Shape;37;p5"/>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8" name="Shape 38"/>
        <p:cNvGrpSpPr/>
        <p:nvPr/>
      </p:nvGrpSpPr>
      <p:grpSpPr>
        <a:xfrm>
          <a:off x="0" y="0"/>
          <a:ext cx="0" cy="0"/>
          <a:chOff x="0" y="0"/>
          <a:chExt cx="0" cy="0"/>
        </a:xfrm>
      </p:grpSpPr>
      <p:sp>
        <p:nvSpPr>
          <p:cNvPr id="39" name="Google Shape;39;p6"/>
          <p:cNvSpPr txBox="1"/>
          <p:nvPr>
            <p:ph type="ctrTitle"/>
          </p:nvPr>
        </p:nvSpPr>
        <p:spPr>
          <a:xfrm>
            <a:off x="685800" y="1594485"/>
            <a:ext cx="7772400" cy="10800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40" name="Google Shape;40;p6"/>
          <p:cNvSpPr txBox="1"/>
          <p:nvPr>
            <p:ph idx="1" type="subTitle"/>
          </p:nvPr>
        </p:nvSpPr>
        <p:spPr>
          <a:xfrm>
            <a:off x="1371600" y="2880360"/>
            <a:ext cx="6400800" cy="1285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1" name="Google Shape;41;p6"/>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2" name="Google Shape;42;p6"/>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43" name="Google Shape;43;p6"/>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1">
    <p:spTree>
      <p:nvGrpSpPr>
        <p:cNvPr id="44" name="Shape 44"/>
        <p:cNvGrpSpPr/>
        <p:nvPr/>
      </p:nvGrpSpPr>
      <p:grpSpPr>
        <a:xfrm>
          <a:off x="0" y="0"/>
          <a:ext cx="0" cy="0"/>
          <a:chOff x="0" y="0"/>
          <a:chExt cx="0" cy="0"/>
        </a:xfrm>
      </p:grpSpPr>
      <p:sp>
        <p:nvSpPr>
          <p:cNvPr id="45" name="Google Shape;45;p7"/>
          <p:cNvSpPr txBox="1"/>
          <p:nvPr>
            <p:ph type="ctrTitle"/>
          </p:nvPr>
        </p:nvSpPr>
        <p:spPr>
          <a:xfrm>
            <a:off x="1076325" y="1863600"/>
            <a:ext cx="4962600" cy="1416300"/>
          </a:xfrm>
          <a:prstGeom prst="rect">
            <a:avLst/>
          </a:prstGeom>
          <a:noFill/>
          <a:ln>
            <a:noFill/>
          </a:ln>
        </p:spPr>
        <p:txBody>
          <a:bodyPr anchorCtr="0" anchor="ctr" bIns="0" lIns="0" spcFirstLastPara="1" rIns="0" wrap="square" tIns="0">
            <a:spAutoFit/>
          </a:bodyPr>
          <a:lstStyle>
            <a:lvl1pPr lvl="0" rtl="0" algn="l">
              <a:lnSpc>
                <a:spcPct val="90000"/>
              </a:lnSpc>
              <a:spcBef>
                <a:spcPts val="0"/>
              </a:spcBef>
              <a:spcAft>
                <a:spcPts val="0"/>
              </a:spcAft>
              <a:buSzPts val="4800"/>
              <a:buNone/>
              <a:defRPr/>
            </a:lvl1pPr>
            <a:lvl2pPr lvl="1" rtl="0" algn="l">
              <a:lnSpc>
                <a:spcPct val="90000"/>
              </a:lnSpc>
              <a:spcBef>
                <a:spcPts val="0"/>
              </a:spcBef>
              <a:spcAft>
                <a:spcPts val="0"/>
              </a:spcAft>
              <a:buSzPts val="4800"/>
              <a:buNone/>
              <a:defRPr/>
            </a:lvl2pPr>
            <a:lvl3pPr lvl="2" rtl="0" algn="l">
              <a:lnSpc>
                <a:spcPct val="90000"/>
              </a:lnSpc>
              <a:spcBef>
                <a:spcPts val="0"/>
              </a:spcBef>
              <a:spcAft>
                <a:spcPts val="0"/>
              </a:spcAft>
              <a:buSzPts val="4800"/>
              <a:buNone/>
              <a:defRPr/>
            </a:lvl3pPr>
            <a:lvl4pPr lvl="3" rtl="0" algn="l">
              <a:lnSpc>
                <a:spcPct val="90000"/>
              </a:lnSpc>
              <a:spcBef>
                <a:spcPts val="0"/>
              </a:spcBef>
              <a:spcAft>
                <a:spcPts val="0"/>
              </a:spcAft>
              <a:buSzPts val="4800"/>
              <a:buNone/>
              <a:defRPr/>
            </a:lvl4pPr>
            <a:lvl5pPr lvl="4" rtl="0" algn="l">
              <a:lnSpc>
                <a:spcPct val="90000"/>
              </a:lnSpc>
              <a:spcBef>
                <a:spcPts val="0"/>
              </a:spcBef>
              <a:spcAft>
                <a:spcPts val="0"/>
              </a:spcAft>
              <a:buSzPts val="4800"/>
              <a:buNone/>
              <a:defRPr/>
            </a:lvl5pPr>
            <a:lvl6pPr lvl="5" rtl="0" algn="l">
              <a:lnSpc>
                <a:spcPct val="90000"/>
              </a:lnSpc>
              <a:spcBef>
                <a:spcPts val="0"/>
              </a:spcBef>
              <a:spcAft>
                <a:spcPts val="0"/>
              </a:spcAft>
              <a:buSzPts val="4800"/>
              <a:buNone/>
              <a:defRPr/>
            </a:lvl6pPr>
            <a:lvl7pPr lvl="6" rtl="0" algn="l">
              <a:lnSpc>
                <a:spcPct val="90000"/>
              </a:lnSpc>
              <a:spcBef>
                <a:spcPts val="0"/>
              </a:spcBef>
              <a:spcAft>
                <a:spcPts val="0"/>
              </a:spcAft>
              <a:buSzPts val="4800"/>
              <a:buNone/>
              <a:defRPr/>
            </a:lvl7pPr>
            <a:lvl8pPr lvl="7" rtl="0" algn="l">
              <a:lnSpc>
                <a:spcPct val="90000"/>
              </a:lnSpc>
              <a:spcBef>
                <a:spcPts val="0"/>
              </a:spcBef>
              <a:spcAft>
                <a:spcPts val="0"/>
              </a:spcAft>
              <a:buSzPts val="4800"/>
              <a:buNone/>
              <a:defRPr/>
            </a:lvl8pPr>
            <a:lvl9pPr lvl="8" rtl="0" algn="l">
              <a:lnSpc>
                <a:spcPct val="90000"/>
              </a:lnSpc>
              <a:spcBef>
                <a:spcPts val="0"/>
              </a:spcBef>
              <a:spcAft>
                <a:spcPts val="0"/>
              </a:spcAft>
              <a:buSzPts val="4800"/>
              <a:buNone/>
              <a:defRPr/>
            </a:lvl9pPr>
          </a:lstStyle>
          <a:p/>
        </p:txBody>
      </p:sp>
      <p:sp>
        <p:nvSpPr>
          <p:cNvPr id="46" name="Google Shape;46;p7"/>
          <p:cNvSpPr/>
          <p:nvPr/>
        </p:nvSpPr>
        <p:spPr>
          <a:xfrm rot="5400000">
            <a:off x="-303375" y="2166905"/>
            <a:ext cx="1416300" cy="8097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7" name="Shape 47"/>
        <p:cNvGrpSpPr/>
        <p:nvPr/>
      </p:nvGrpSpPr>
      <p:grpSpPr>
        <a:xfrm>
          <a:off x="0" y="0"/>
          <a:ext cx="0" cy="0"/>
          <a:chOff x="0" y="0"/>
          <a:chExt cx="0" cy="0"/>
        </a:xfrm>
      </p:grpSpPr>
      <p:grpSp>
        <p:nvGrpSpPr>
          <p:cNvPr id="48" name="Google Shape;48;p8"/>
          <p:cNvGrpSpPr/>
          <p:nvPr/>
        </p:nvGrpSpPr>
        <p:grpSpPr>
          <a:xfrm>
            <a:off x="0" y="381001"/>
            <a:ext cx="1037850" cy="1016287"/>
            <a:chOff x="0" y="381001"/>
            <a:chExt cx="1037850" cy="1016287"/>
          </a:xfrm>
        </p:grpSpPr>
        <p:sp>
          <p:nvSpPr>
            <p:cNvPr id="49" name="Google Shape;49;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 name="Google Shape;51;p8"/>
          <p:cNvSpPr txBox="1"/>
          <p:nvPr>
            <p:ph type="title"/>
          </p:nvPr>
        </p:nvSpPr>
        <p:spPr>
          <a:xfrm>
            <a:off x="1297500" y="393750"/>
            <a:ext cx="7038900" cy="914100"/>
          </a:xfrm>
          <a:prstGeom prst="rect">
            <a:avLst/>
          </a:prstGeom>
        </p:spPr>
        <p:txBody>
          <a:bodyPr anchorCtr="0" anchor="t" bIns="0" lIns="0" spcFirstLastPara="1" rIns="0" wrap="square" tIns="0">
            <a:sp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2" name="Google Shape;52;p8"/>
          <p:cNvSpPr txBox="1"/>
          <p:nvPr>
            <p:ph idx="1" type="body"/>
          </p:nvPr>
        </p:nvSpPr>
        <p:spPr>
          <a:xfrm>
            <a:off x="1297500" y="1567550"/>
            <a:ext cx="3403200" cy="2911200"/>
          </a:xfrm>
          <a:prstGeom prst="rect">
            <a:avLst/>
          </a:prstGeom>
        </p:spPr>
        <p:txBody>
          <a:bodyPr anchorCtr="0" anchor="t" bIns="0" lIns="0" spcFirstLastPara="1" rIns="0" wrap="square" tIns="0">
            <a:spAutoFit/>
          </a:bodyPr>
          <a:lstStyle>
            <a:lvl1pPr indent="-228600" lvl="0" marL="457200" rtl="0">
              <a:spcBef>
                <a:spcPts val="0"/>
              </a:spcBef>
              <a:spcAft>
                <a:spcPts val="0"/>
              </a:spcAft>
              <a:buSzPts val="700"/>
              <a:buNone/>
              <a:defRPr/>
            </a:lvl1pPr>
            <a:lvl2pPr indent="-228600" lvl="1" marL="914400" rtl="0">
              <a:spcBef>
                <a:spcPts val="0"/>
              </a:spcBef>
              <a:spcAft>
                <a:spcPts val="0"/>
              </a:spcAft>
              <a:buSzPts val="700"/>
              <a:buNone/>
              <a:defRPr/>
            </a:lvl2pPr>
            <a:lvl3pPr indent="-228600" lvl="2" marL="1371600" rtl="0">
              <a:spcBef>
                <a:spcPts val="0"/>
              </a:spcBef>
              <a:spcAft>
                <a:spcPts val="0"/>
              </a:spcAft>
              <a:buSzPts val="700"/>
              <a:buNone/>
              <a:defRPr/>
            </a:lvl3pPr>
            <a:lvl4pPr indent="-228600" lvl="3" marL="1828800" rtl="0">
              <a:spcBef>
                <a:spcPts val="0"/>
              </a:spcBef>
              <a:spcAft>
                <a:spcPts val="0"/>
              </a:spcAft>
              <a:buSzPts val="700"/>
              <a:buNone/>
              <a:defRPr/>
            </a:lvl4pPr>
            <a:lvl5pPr indent="-228600" lvl="4" marL="2286000" rtl="0">
              <a:spcBef>
                <a:spcPts val="0"/>
              </a:spcBef>
              <a:spcAft>
                <a:spcPts val="0"/>
              </a:spcAft>
              <a:buSzPts val="700"/>
              <a:buNone/>
              <a:defRPr/>
            </a:lvl5pPr>
            <a:lvl6pPr indent="-228600" lvl="5" marL="2743200" rtl="0">
              <a:spcBef>
                <a:spcPts val="0"/>
              </a:spcBef>
              <a:spcAft>
                <a:spcPts val="0"/>
              </a:spcAft>
              <a:buSzPts val="700"/>
              <a:buNone/>
              <a:defRPr/>
            </a:lvl6pPr>
            <a:lvl7pPr indent="-228600" lvl="6" marL="3200400" rtl="0">
              <a:spcBef>
                <a:spcPts val="0"/>
              </a:spcBef>
              <a:spcAft>
                <a:spcPts val="0"/>
              </a:spcAft>
              <a:buSzPts val="700"/>
              <a:buNone/>
              <a:defRPr/>
            </a:lvl7pPr>
            <a:lvl8pPr indent="-228600" lvl="7" marL="3657600" rtl="0">
              <a:spcBef>
                <a:spcPts val="0"/>
              </a:spcBef>
              <a:spcAft>
                <a:spcPts val="0"/>
              </a:spcAft>
              <a:buSzPts val="700"/>
              <a:buNone/>
              <a:defRPr/>
            </a:lvl8pPr>
            <a:lvl9pPr indent="-228600" lvl="8" marL="4114800" rtl="0">
              <a:spcBef>
                <a:spcPts val="0"/>
              </a:spcBef>
              <a:spcAft>
                <a:spcPts val="0"/>
              </a:spcAft>
              <a:buSzPts val="700"/>
              <a:buNone/>
              <a:defRPr/>
            </a:lvl9pPr>
          </a:lstStyle>
          <a:p/>
        </p:txBody>
      </p:sp>
      <p:sp>
        <p:nvSpPr>
          <p:cNvPr id="53" name="Google Shape;53;p8"/>
          <p:cNvSpPr txBox="1"/>
          <p:nvPr>
            <p:ph idx="2" type="body"/>
          </p:nvPr>
        </p:nvSpPr>
        <p:spPr>
          <a:xfrm>
            <a:off x="4933221" y="1567550"/>
            <a:ext cx="3403200" cy="2911200"/>
          </a:xfrm>
          <a:prstGeom prst="rect">
            <a:avLst/>
          </a:prstGeom>
        </p:spPr>
        <p:txBody>
          <a:bodyPr anchorCtr="0" anchor="t" bIns="0" lIns="0" spcFirstLastPara="1" rIns="0" wrap="square" tIns="0">
            <a:spAutoFit/>
          </a:bodyPr>
          <a:lstStyle>
            <a:lvl1pPr indent="-228600" lvl="0" marL="457200" rtl="0">
              <a:spcBef>
                <a:spcPts val="0"/>
              </a:spcBef>
              <a:spcAft>
                <a:spcPts val="0"/>
              </a:spcAft>
              <a:buSzPts val="700"/>
              <a:buNone/>
              <a:defRPr/>
            </a:lvl1pPr>
            <a:lvl2pPr indent="-228600" lvl="1" marL="914400" rtl="0">
              <a:spcBef>
                <a:spcPts val="0"/>
              </a:spcBef>
              <a:spcAft>
                <a:spcPts val="0"/>
              </a:spcAft>
              <a:buSzPts val="700"/>
              <a:buNone/>
              <a:defRPr/>
            </a:lvl2pPr>
            <a:lvl3pPr indent="-228600" lvl="2" marL="1371600" rtl="0">
              <a:spcBef>
                <a:spcPts val="0"/>
              </a:spcBef>
              <a:spcAft>
                <a:spcPts val="0"/>
              </a:spcAft>
              <a:buSzPts val="700"/>
              <a:buNone/>
              <a:defRPr/>
            </a:lvl3pPr>
            <a:lvl4pPr indent="-228600" lvl="3" marL="1828800" rtl="0">
              <a:spcBef>
                <a:spcPts val="0"/>
              </a:spcBef>
              <a:spcAft>
                <a:spcPts val="0"/>
              </a:spcAft>
              <a:buSzPts val="700"/>
              <a:buNone/>
              <a:defRPr/>
            </a:lvl4pPr>
            <a:lvl5pPr indent="-228600" lvl="4" marL="2286000" rtl="0">
              <a:spcBef>
                <a:spcPts val="0"/>
              </a:spcBef>
              <a:spcAft>
                <a:spcPts val="0"/>
              </a:spcAft>
              <a:buSzPts val="700"/>
              <a:buNone/>
              <a:defRPr/>
            </a:lvl5pPr>
            <a:lvl6pPr indent="-228600" lvl="5" marL="2743200" rtl="0">
              <a:spcBef>
                <a:spcPts val="0"/>
              </a:spcBef>
              <a:spcAft>
                <a:spcPts val="0"/>
              </a:spcAft>
              <a:buSzPts val="700"/>
              <a:buNone/>
              <a:defRPr/>
            </a:lvl6pPr>
            <a:lvl7pPr indent="-228600" lvl="6" marL="3200400" rtl="0">
              <a:spcBef>
                <a:spcPts val="0"/>
              </a:spcBef>
              <a:spcAft>
                <a:spcPts val="0"/>
              </a:spcAft>
              <a:buSzPts val="700"/>
              <a:buNone/>
              <a:defRPr/>
            </a:lvl7pPr>
            <a:lvl8pPr indent="-228600" lvl="7" marL="3657600" rtl="0">
              <a:spcBef>
                <a:spcPts val="0"/>
              </a:spcBef>
              <a:spcAft>
                <a:spcPts val="0"/>
              </a:spcAft>
              <a:buSzPts val="700"/>
              <a:buNone/>
              <a:defRPr/>
            </a:lvl8pPr>
            <a:lvl9pPr indent="-228600" lvl="8" marL="4114800" rtl="0">
              <a:spcBef>
                <a:spcPts val="0"/>
              </a:spcBef>
              <a:spcAft>
                <a:spcPts val="0"/>
              </a:spcAft>
              <a:buSzPts val="700"/>
              <a:buNone/>
              <a:defRPr/>
            </a:lvl9pPr>
          </a:lstStyle>
          <a:p/>
        </p:txBody>
      </p:sp>
      <p:sp>
        <p:nvSpPr>
          <p:cNvPr id="54" name="Google Shape;54;p8"/>
          <p:cNvSpPr txBox="1"/>
          <p:nvPr>
            <p:ph idx="12" type="sldNum"/>
          </p:nvPr>
        </p:nvSpPr>
        <p:spPr>
          <a:xfrm>
            <a:off x="8472458" y="4663217"/>
            <a:ext cx="548700" cy="1386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55" name="Shape 55"/>
        <p:cNvGrpSpPr/>
        <p:nvPr/>
      </p:nvGrpSpPr>
      <p:grpSpPr>
        <a:xfrm>
          <a:off x="0" y="0"/>
          <a:ext cx="0" cy="0"/>
          <a:chOff x="0" y="0"/>
          <a:chExt cx="0" cy="0"/>
        </a:xfrm>
      </p:grpSpPr>
      <p:sp>
        <p:nvSpPr>
          <p:cNvPr id="56" name="Google Shape;56;p9"/>
          <p:cNvSpPr txBox="1"/>
          <p:nvPr>
            <p:ph idx="12" type="sldNum"/>
          </p:nvPr>
        </p:nvSpPr>
        <p:spPr>
          <a:xfrm>
            <a:off x="8472458" y="4663217"/>
            <a:ext cx="548700" cy="138600"/>
          </a:xfrm>
          <a:prstGeom prst="rect">
            <a:avLst/>
          </a:prstGeom>
        </p:spPr>
        <p:txBody>
          <a:bodyPr anchorCtr="0" anchor="t" bIns="0" lIns="0" spcFirstLastPara="1" rIns="0" wrap="square" tIns="0">
            <a:sp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0" y="1"/>
            <a:ext cx="9144000" cy="5143500"/>
          </a:xfrm>
          <a:custGeom>
            <a:rect b="b" l="l" r="r" t="t"/>
            <a:pathLst>
              <a:path extrusionOk="0" h="10287000" w="18288000">
                <a:moveTo>
                  <a:pt x="18287998" y="10286999"/>
                </a:moveTo>
                <a:lnTo>
                  <a:pt x="0" y="10286999"/>
                </a:lnTo>
                <a:lnTo>
                  <a:pt x="0" y="0"/>
                </a:lnTo>
                <a:lnTo>
                  <a:pt x="18287998" y="0"/>
                </a:lnTo>
                <a:lnTo>
                  <a:pt x="18287998" y="10286999"/>
                </a:lnTo>
                <a:close/>
              </a:path>
            </a:pathLst>
          </a:custGeom>
          <a:solidFill>
            <a:srgbClr val="1313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 name="Google Shape;7;p1"/>
          <p:cNvSpPr txBox="1"/>
          <p:nvPr>
            <p:ph type="title"/>
          </p:nvPr>
        </p:nvSpPr>
        <p:spPr>
          <a:xfrm>
            <a:off x="612172" y="1623256"/>
            <a:ext cx="4743900" cy="10794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1" i="0" sz="7000" u="none" cap="none" strike="noStrike">
                <a:solidFill>
                  <a:schemeClr val="lt1"/>
                </a:solidFill>
                <a:latin typeface="Tahoma"/>
                <a:ea typeface="Tahoma"/>
                <a:cs typeface="Tahoma"/>
                <a:sym typeface="Tahoma"/>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8" name="Google Shape;8;p1"/>
          <p:cNvSpPr txBox="1"/>
          <p:nvPr>
            <p:ph idx="1" type="body"/>
          </p:nvPr>
        </p:nvSpPr>
        <p:spPr>
          <a:xfrm>
            <a:off x="457200" y="1183005"/>
            <a:ext cx="8229600" cy="339480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700"/>
              <a:buNone/>
              <a:defRPr b="0" i="0" sz="900" u="none" cap="none" strike="noStrike">
                <a:latin typeface="Calibri"/>
                <a:ea typeface="Calibri"/>
                <a:cs typeface="Calibri"/>
                <a:sym typeface="Calibri"/>
              </a:defRPr>
            </a:lvl1pPr>
            <a:lvl2pPr indent="-228600" lvl="1" marL="914400" marR="0" rtl="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rtl="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rtl="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rtl="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rtl="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rtl="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rtl="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rtl="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9" name="Google Shape;9;p1"/>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700"/>
              <a:buNone/>
              <a:defRPr sz="900">
                <a:solidFill>
                  <a:srgbClr val="888888"/>
                </a:solidFill>
              </a:defRPr>
            </a:lvl1pPr>
            <a:lvl2pPr lvl="1" marR="0" rtl="0" algn="l">
              <a:spcBef>
                <a:spcPts val="0"/>
              </a:spcBef>
              <a:spcAft>
                <a:spcPts val="0"/>
              </a:spcAft>
              <a:buSzPts val="700"/>
              <a:buNone/>
              <a:defRPr b="0" i="0" sz="900" u="none" cap="none" strike="noStrike"/>
            </a:lvl2pPr>
            <a:lvl3pPr lvl="2" marR="0" rtl="0" algn="l">
              <a:spcBef>
                <a:spcPts val="0"/>
              </a:spcBef>
              <a:spcAft>
                <a:spcPts val="0"/>
              </a:spcAft>
              <a:buSzPts val="700"/>
              <a:buNone/>
              <a:defRPr b="0" i="0" sz="900" u="none" cap="none" strike="noStrike"/>
            </a:lvl3pPr>
            <a:lvl4pPr lvl="3" marR="0" rtl="0" algn="l">
              <a:spcBef>
                <a:spcPts val="0"/>
              </a:spcBef>
              <a:spcAft>
                <a:spcPts val="0"/>
              </a:spcAft>
              <a:buSzPts val="700"/>
              <a:buNone/>
              <a:defRPr b="0" i="0" sz="900" u="none" cap="none" strike="noStrike"/>
            </a:lvl4pPr>
            <a:lvl5pPr lvl="4" marR="0" rtl="0" algn="l">
              <a:spcBef>
                <a:spcPts val="0"/>
              </a:spcBef>
              <a:spcAft>
                <a:spcPts val="0"/>
              </a:spcAft>
              <a:buSzPts val="700"/>
              <a:buNone/>
              <a:defRPr b="0" i="0" sz="900" u="none" cap="none" strike="noStrike"/>
            </a:lvl5pPr>
            <a:lvl6pPr lvl="5" marR="0" rtl="0" algn="l">
              <a:spcBef>
                <a:spcPts val="0"/>
              </a:spcBef>
              <a:spcAft>
                <a:spcPts val="0"/>
              </a:spcAft>
              <a:buSzPts val="700"/>
              <a:buNone/>
              <a:defRPr b="0" i="0" sz="900" u="none" cap="none" strike="noStrike"/>
            </a:lvl6pPr>
            <a:lvl7pPr lvl="6" marR="0" rtl="0" algn="l">
              <a:spcBef>
                <a:spcPts val="0"/>
              </a:spcBef>
              <a:spcAft>
                <a:spcPts val="0"/>
              </a:spcAft>
              <a:buSzPts val="700"/>
              <a:buNone/>
              <a:defRPr b="0" i="0" sz="900" u="none" cap="none" strike="noStrike"/>
            </a:lvl7pPr>
            <a:lvl8pPr lvl="7" marR="0" rtl="0" algn="l">
              <a:spcBef>
                <a:spcPts val="0"/>
              </a:spcBef>
              <a:spcAft>
                <a:spcPts val="0"/>
              </a:spcAft>
              <a:buSzPts val="700"/>
              <a:buNone/>
              <a:defRPr b="0" i="0" sz="900" u="none" cap="none" strike="noStrike"/>
            </a:lvl8pPr>
            <a:lvl9pPr lvl="8" marR="0" rtl="0" algn="l">
              <a:spcBef>
                <a:spcPts val="0"/>
              </a:spcBef>
              <a:spcAft>
                <a:spcPts val="0"/>
              </a:spcAft>
              <a:buSzPts val="700"/>
              <a:buNone/>
              <a:defRPr b="0" i="0" sz="900" u="none" cap="none" strike="noStrike"/>
            </a:lvl9pPr>
          </a:lstStyle>
          <a:p/>
        </p:txBody>
      </p:sp>
      <p:sp>
        <p:nvSpPr>
          <p:cNvPr id="10" name="Google Shape;10;p1"/>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sz="900">
                <a:solidFill>
                  <a:srgbClr val="888888"/>
                </a:solidFill>
              </a:defRPr>
            </a:lvl1pPr>
            <a:lvl2pPr lvl="1" marR="0" rtl="0" algn="l">
              <a:spcBef>
                <a:spcPts val="0"/>
              </a:spcBef>
              <a:spcAft>
                <a:spcPts val="0"/>
              </a:spcAft>
              <a:buSzPts val="700"/>
              <a:buNone/>
              <a:defRPr b="0" i="0" sz="900" u="none" cap="none" strike="noStrike"/>
            </a:lvl2pPr>
            <a:lvl3pPr lvl="2" marR="0" rtl="0" algn="l">
              <a:spcBef>
                <a:spcPts val="0"/>
              </a:spcBef>
              <a:spcAft>
                <a:spcPts val="0"/>
              </a:spcAft>
              <a:buSzPts val="700"/>
              <a:buNone/>
              <a:defRPr b="0" i="0" sz="900" u="none" cap="none" strike="noStrike"/>
            </a:lvl3pPr>
            <a:lvl4pPr lvl="3" marR="0" rtl="0" algn="l">
              <a:spcBef>
                <a:spcPts val="0"/>
              </a:spcBef>
              <a:spcAft>
                <a:spcPts val="0"/>
              </a:spcAft>
              <a:buSzPts val="700"/>
              <a:buNone/>
              <a:defRPr b="0" i="0" sz="900" u="none" cap="none" strike="noStrike"/>
            </a:lvl4pPr>
            <a:lvl5pPr lvl="4" marR="0" rtl="0" algn="l">
              <a:spcBef>
                <a:spcPts val="0"/>
              </a:spcBef>
              <a:spcAft>
                <a:spcPts val="0"/>
              </a:spcAft>
              <a:buSzPts val="700"/>
              <a:buNone/>
              <a:defRPr b="0" i="0" sz="900" u="none" cap="none" strike="noStrike"/>
            </a:lvl5pPr>
            <a:lvl6pPr lvl="5" marR="0" rtl="0" algn="l">
              <a:spcBef>
                <a:spcPts val="0"/>
              </a:spcBef>
              <a:spcAft>
                <a:spcPts val="0"/>
              </a:spcAft>
              <a:buSzPts val="700"/>
              <a:buNone/>
              <a:defRPr b="0" i="0" sz="900" u="none" cap="none" strike="noStrike"/>
            </a:lvl6pPr>
            <a:lvl7pPr lvl="6" marR="0" rtl="0" algn="l">
              <a:spcBef>
                <a:spcPts val="0"/>
              </a:spcBef>
              <a:spcAft>
                <a:spcPts val="0"/>
              </a:spcAft>
              <a:buSzPts val="700"/>
              <a:buNone/>
              <a:defRPr b="0" i="0" sz="900" u="none" cap="none" strike="noStrike"/>
            </a:lvl7pPr>
            <a:lvl8pPr lvl="7" marR="0" rtl="0" algn="l">
              <a:spcBef>
                <a:spcPts val="0"/>
              </a:spcBef>
              <a:spcAft>
                <a:spcPts val="0"/>
              </a:spcAft>
              <a:buSzPts val="700"/>
              <a:buNone/>
              <a:defRPr b="0" i="0" sz="900" u="none" cap="none" strike="noStrike"/>
            </a:lvl8pPr>
            <a:lvl9pPr lvl="8" marR="0" rtl="0" algn="l">
              <a:spcBef>
                <a:spcPts val="0"/>
              </a:spcBef>
              <a:spcAft>
                <a:spcPts val="0"/>
              </a:spcAft>
              <a:buSzPts val="700"/>
              <a:buNone/>
              <a:defRPr b="0" i="0" sz="900" u="none" cap="none" strike="noStrike"/>
            </a:lvl9pPr>
          </a:lstStyle>
          <a:p/>
        </p:txBody>
      </p:sp>
      <p:sp>
        <p:nvSpPr>
          <p:cNvPr id="11" name="Google Shape;11;p1"/>
          <p:cNvSpPr txBox="1"/>
          <p:nvPr>
            <p:ph idx="12" type="sldNum"/>
          </p:nvPr>
        </p:nvSpPr>
        <p:spPr>
          <a:xfrm>
            <a:off x="6583680" y="4783455"/>
            <a:ext cx="2103000" cy="1386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900">
                <a:solidFill>
                  <a:srgbClr val="888888"/>
                </a:solidFill>
              </a:defRPr>
            </a:lvl1pPr>
            <a:lvl2pPr indent="0" lvl="1" marL="0" marR="0" rtl="0" algn="r">
              <a:spcBef>
                <a:spcPts val="0"/>
              </a:spcBef>
              <a:buNone/>
              <a:defRPr sz="900">
                <a:solidFill>
                  <a:srgbClr val="888888"/>
                </a:solidFill>
              </a:defRPr>
            </a:lvl2pPr>
            <a:lvl3pPr indent="0" lvl="2" marL="0" marR="0" rtl="0" algn="r">
              <a:spcBef>
                <a:spcPts val="0"/>
              </a:spcBef>
              <a:buNone/>
              <a:defRPr sz="900">
                <a:solidFill>
                  <a:srgbClr val="888888"/>
                </a:solidFill>
              </a:defRPr>
            </a:lvl3pPr>
            <a:lvl4pPr indent="0" lvl="3" marL="0" marR="0" rtl="0" algn="r">
              <a:spcBef>
                <a:spcPts val="0"/>
              </a:spcBef>
              <a:buNone/>
              <a:defRPr sz="900">
                <a:solidFill>
                  <a:srgbClr val="888888"/>
                </a:solidFill>
              </a:defRPr>
            </a:lvl4pPr>
            <a:lvl5pPr indent="0" lvl="4" marL="0" marR="0" rtl="0" algn="r">
              <a:spcBef>
                <a:spcPts val="0"/>
              </a:spcBef>
              <a:buNone/>
              <a:defRPr sz="900">
                <a:solidFill>
                  <a:srgbClr val="888888"/>
                </a:solidFill>
              </a:defRPr>
            </a:lvl5pPr>
            <a:lvl6pPr indent="0" lvl="5" marL="0" marR="0" rtl="0" algn="r">
              <a:spcBef>
                <a:spcPts val="0"/>
              </a:spcBef>
              <a:buNone/>
              <a:defRPr sz="900">
                <a:solidFill>
                  <a:srgbClr val="888888"/>
                </a:solidFill>
              </a:defRPr>
            </a:lvl6pPr>
            <a:lvl7pPr indent="0" lvl="6" marL="0" marR="0" rtl="0" algn="r">
              <a:spcBef>
                <a:spcPts val="0"/>
              </a:spcBef>
              <a:buNone/>
              <a:defRPr sz="900">
                <a:solidFill>
                  <a:srgbClr val="888888"/>
                </a:solidFill>
              </a:defRPr>
            </a:lvl7pPr>
            <a:lvl8pPr indent="0" lvl="7" marL="0" marR="0" rtl="0" algn="r">
              <a:spcBef>
                <a:spcPts val="0"/>
              </a:spcBef>
              <a:buNone/>
              <a:defRPr sz="900">
                <a:solidFill>
                  <a:srgbClr val="888888"/>
                </a:solidFill>
              </a:defRPr>
            </a:lvl8pPr>
            <a:lvl9pPr indent="0" lvl="8" marL="0" marR="0" rtl="0" algn="r">
              <a:spcBef>
                <a:spcPts val="0"/>
              </a:spcBef>
              <a:buNone/>
              <a:defRPr sz="900">
                <a:solidFill>
                  <a:srgbClr val="888888"/>
                </a:solidFill>
              </a:defRPr>
            </a:lvl9pPr>
          </a:lstStyle>
          <a:p>
            <a:pPr indent="0" lvl="0" marL="0" rtl="0" algn="r">
              <a:spcBef>
                <a:spcPts val="0"/>
              </a:spcBef>
              <a:spcAft>
                <a:spcPts val="0"/>
              </a:spcAft>
              <a:buNone/>
            </a:pPr>
            <a:fld id="{00000000-1234-1234-1234-123412341234}" type="slidenum">
              <a:rPr lang="en-US"/>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type="title"/>
          </p:nvPr>
        </p:nvSpPr>
        <p:spPr>
          <a:xfrm>
            <a:off x="2356996" y="903831"/>
            <a:ext cx="4743900" cy="415500"/>
          </a:xfrm>
          <a:prstGeom prst="rect">
            <a:avLst/>
          </a:prstGeom>
          <a:noFill/>
          <a:ln>
            <a:noFill/>
          </a:ln>
        </p:spPr>
        <p:txBody>
          <a:bodyPr anchorCtr="0" anchor="ctr" bIns="0" lIns="0" spcFirstLastPara="1" rIns="0" wrap="square" tIns="0">
            <a:spAutoFit/>
          </a:bodyPr>
          <a:lstStyle/>
          <a:p>
            <a:pPr indent="0" lvl="0" marL="0" rtl="0" algn="l">
              <a:lnSpc>
                <a:spcPct val="90000"/>
              </a:lnSpc>
              <a:spcBef>
                <a:spcPts val="0"/>
              </a:spcBef>
              <a:spcAft>
                <a:spcPts val="0"/>
              </a:spcAft>
              <a:buSzPts val="4800"/>
              <a:buNone/>
            </a:pPr>
            <a:r>
              <a:rPr lang="en-US" sz="3000"/>
              <a:t>DXC Real Time Projects</a:t>
            </a:r>
            <a:endParaRPr/>
          </a:p>
        </p:txBody>
      </p:sp>
      <p:sp>
        <p:nvSpPr>
          <p:cNvPr id="62" name="Google Shape;62;p10"/>
          <p:cNvSpPr txBox="1"/>
          <p:nvPr/>
        </p:nvSpPr>
        <p:spPr>
          <a:xfrm>
            <a:off x="2917325" y="1567200"/>
            <a:ext cx="3733800" cy="95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rgbClr val="FFFFFF"/>
                </a:solidFill>
                <a:latin typeface="Arial"/>
                <a:ea typeface="Arial"/>
                <a:cs typeface="Arial"/>
                <a:sym typeface="Arial"/>
              </a:rPr>
              <a:t>Presented by</a:t>
            </a:r>
            <a:r>
              <a:rPr lang="en-US">
                <a:solidFill>
                  <a:srgbClr val="FFFFFF"/>
                </a:solidFill>
              </a:rPr>
              <a:t> : </a:t>
            </a:r>
            <a:r>
              <a:rPr b="0" i="0" lang="en-US" sz="1400" u="none" cap="none" strike="noStrike">
                <a:solidFill>
                  <a:srgbClr val="FFFFFF"/>
                </a:solidFill>
                <a:latin typeface="Arial"/>
                <a:ea typeface="Arial"/>
                <a:cs typeface="Arial"/>
                <a:sym typeface="Arial"/>
              </a:rPr>
              <a:t>Mohana Likhitha</a:t>
            </a:r>
            <a:endParaRPr b="0" i="0" sz="1400" u="none" cap="none" strike="noStrike">
              <a:solidFill>
                <a:srgbClr val="FFFFFF"/>
              </a:solidFill>
              <a:latin typeface="Arial"/>
              <a:ea typeface="Arial"/>
              <a:cs typeface="Arial"/>
              <a:sym typeface="Arial"/>
            </a:endParaRPr>
          </a:p>
        </p:txBody>
      </p:sp>
      <p:grpSp>
        <p:nvGrpSpPr>
          <p:cNvPr id="63" name="Google Shape;63;p10"/>
          <p:cNvGrpSpPr/>
          <p:nvPr/>
        </p:nvGrpSpPr>
        <p:grpSpPr>
          <a:xfrm>
            <a:off x="-701050" y="207800"/>
            <a:ext cx="3733907" cy="3885127"/>
            <a:chOff x="3646886" y="668001"/>
            <a:chExt cx="5316683" cy="3893303"/>
          </a:xfrm>
        </p:grpSpPr>
        <p:sp>
          <p:nvSpPr>
            <p:cNvPr id="64" name="Google Shape;64;p10"/>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10"/>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10"/>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10"/>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10"/>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10"/>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10"/>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10"/>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 name="Google Shape;72;p10"/>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10"/>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 name="Google Shape;74;p10"/>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10"/>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10"/>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10"/>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10"/>
            <p:cNvSpPr/>
            <p:nvPr/>
          </p:nvSpPr>
          <p:spPr>
            <a:xfrm>
              <a:off x="6687910" y="670084"/>
              <a:ext cx="164002" cy="239775"/>
            </a:xfrm>
            <a:custGeom>
              <a:rect b="b" l="l" r="r" t="t"/>
              <a:pathLst>
                <a:path extrusionOk="0" h="299719" w="205002">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9" name="Google Shape;79;p10"/>
            <p:cNvSpPr/>
            <p:nvPr/>
          </p:nvSpPr>
          <p:spPr>
            <a:xfrm>
              <a:off x="6700339" y="668001"/>
              <a:ext cx="78555" cy="96805"/>
            </a:xfrm>
            <a:custGeom>
              <a:rect b="b" l="l" r="r" t="t"/>
              <a:pathLst>
                <a:path extrusionOk="0" h="121006" w="98194">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10"/>
            <p:cNvSpPr/>
            <p:nvPr/>
          </p:nvSpPr>
          <p:spPr>
            <a:xfrm>
              <a:off x="6715688" y="773039"/>
              <a:ext cx="96898" cy="108448"/>
            </a:xfrm>
            <a:custGeom>
              <a:rect b="b" l="l" r="r" t="t"/>
              <a:pathLst>
                <a:path extrusionOk="0" h="135560" w="121123">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10"/>
            <p:cNvSpPr/>
            <p:nvPr/>
          </p:nvSpPr>
          <p:spPr>
            <a:xfrm>
              <a:off x="6550295" y="816287"/>
              <a:ext cx="182863" cy="260314"/>
            </a:xfrm>
            <a:custGeom>
              <a:rect b="b" l="l" r="r" t="t"/>
              <a:pathLst>
                <a:path extrusionOk="0" h="325392" w="228579">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10"/>
            <p:cNvSpPr/>
            <p:nvPr/>
          </p:nvSpPr>
          <p:spPr>
            <a:xfrm>
              <a:off x="6687493" y="808527"/>
              <a:ext cx="141254" cy="186323"/>
            </a:xfrm>
            <a:custGeom>
              <a:rect b="b" l="l" r="r" t="t"/>
              <a:pathLst>
                <a:path extrusionOk="0" h="232904" w="176568">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10"/>
            <p:cNvSpPr/>
            <p:nvPr/>
          </p:nvSpPr>
          <p:spPr>
            <a:xfrm>
              <a:off x="3646886" y="855968"/>
              <a:ext cx="104325" cy="98187"/>
            </a:xfrm>
            <a:custGeom>
              <a:rect b="b" l="l" r="r" t="t"/>
              <a:pathLst>
                <a:path extrusionOk="0" h="122734" w="130406">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10"/>
            <p:cNvSpPr/>
            <p:nvPr/>
          </p:nvSpPr>
          <p:spPr>
            <a:xfrm>
              <a:off x="6591681" y="1319278"/>
              <a:ext cx="82039" cy="62578"/>
            </a:xfrm>
            <a:custGeom>
              <a:rect b="b" l="l" r="r" t="t"/>
              <a:pathLst>
                <a:path extrusionOk="0" h="78223" w="102549">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10"/>
            <p:cNvSpPr/>
            <p:nvPr/>
          </p:nvSpPr>
          <p:spPr>
            <a:xfrm>
              <a:off x="6592043" y="1339232"/>
              <a:ext cx="81667" cy="42638"/>
            </a:xfrm>
            <a:custGeom>
              <a:rect b="b" l="l" r="r" t="t"/>
              <a:pathLst>
                <a:path extrusionOk="0" h="53297" w="102084">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10"/>
            <p:cNvSpPr/>
            <p:nvPr/>
          </p:nvSpPr>
          <p:spPr>
            <a:xfrm>
              <a:off x="6550653" y="1292322"/>
              <a:ext cx="75096" cy="58175"/>
            </a:xfrm>
            <a:custGeom>
              <a:rect b="b" l="l" r="r" t="t"/>
              <a:pathLst>
                <a:path extrusionOk="0" h="72719" w="9387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10"/>
            <p:cNvSpPr/>
            <p:nvPr/>
          </p:nvSpPr>
          <p:spPr>
            <a:xfrm>
              <a:off x="6550998" y="1311512"/>
              <a:ext cx="74798" cy="39046"/>
            </a:xfrm>
            <a:custGeom>
              <a:rect b="b" l="l" r="r" t="t"/>
              <a:pathLst>
                <a:path extrusionOk="0" h="48808" w="93498">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10"/>
            <p:cNvSpPr/>
            <p:nvPr/>
          </p:nvSpPr>
          <p:spPr>
            <a:xfrm>
              <a:off x="6578488" y="992358"/>
              <a:ext cx="178821" cy="308422"/>
            </a:xfrm>
            <a:custGeom>
              <a:rect b="b" l="l" r="r" t="t"/>
              <a:pathLst>
                <a:path extrusionOk="0" h="385528" w="223526">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10"/>
            <p:cNvSpPr/>
            <p:nvPr/>
          </p:nvSpPr>
          <p:spPr>
            <a:xfrm>
              <a:off x="6627226" y="992967"/>
              <a:ext cx="178028" cy="333954"/>
            </a:xfrm>
            <a:custGeom>
              <a:rect b="b" l="l" r="r" t="t"/>
              <a:pathLst>
                <a:path extrusionOk="0" h="417442" w="222535">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10"/>
            <p:cNvSpPr/>
            <p:nvPr/>
          </p:nvSpPr>
          <p:spPr>
            <a:xfrm>
              <a:off x="6560953" y="971949"/>
              <a:ext cx="266226" cy="245057"/>
            </a:xfrm>
            <a:custGeom>
              <a:rect b="b" l="l" r="r" t="t"/>
              <a:pathLst>
                <a:path extrusionOk="0" h="306321" w="332782">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10"/>
            <p:cNvSpPr/>
            <p:nvPr/>
          </p:nvSpPr>
          <p:spPr>
            <a:xfrm>
              <a:off x="6774876" y="827227"/>
              <a:ext cx="92521" cy="324362"/>
            </a:xfrm>
            <a:custGeom>
              <a:rect b="b" l="l" r="r" t="t"/>
              <a:pathLst>
                <a:path extrusionOk="0" h="405453" w="115651">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10"/>
            <p:cNvSpPr/>
            <p:nvPr/>
          </p:nvSpPr>
          <p:spPr>
            <a:xfrm>
              <a:off x="6792998" y="823141"/>
              <a:ext cx="55942" cy="71147"/>
            </a:xfrm>
            <a:custGeom>
              <a:rect b="b" l="l" r="r" t="t"/>
              <a:pathLst>
                <a:path extrusionOk="0" h="88934" w="69928">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10"/>
            <p:cNvSpPr/>
            <p:nvPr/>
          </p:nvSpPr>
          <p:spPr>
            <a:xfrm>
              <a:off x="6683350" y="808424"/>
              <a:ext cx="47853" cy="50242"/>
            </a:xfrm>
            <a:custGeom>
              <a:rect b="b" l="l" r="r" t="t"/>
              <a:pathLst>
                <a:path extrusionOk="0" h="62802" w="59816">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94" name="Google Shape;94;p10"/>
            <p:cNvGrpSpPr/>
            <p:nvPr/>
          </p:nvGrpSpPr>
          <p:grpSpPr>
            <a:xfrm flipH="1">
              <a:off x="5678143" y="1227582"/>
              <a:ext cx="345795" cy="1043508"/>
              <a:chOff x="5678143" y="1151382"/>
              <a:chExt cx="345795" cy="1043508"/>
            </a:xfrm>
          </p:grpSpPr>
          <p:sp>
            <p:nvSpPr>
              <p:cNvPr id="95" name="Google Shape;95;p10"/>
              <p:cNvSpPr/>
              <p:nvPr/>
            </p:nvSpPr>
            <p:spPr>
              <a:xfrm>
                <a:off x="5678143" y="199524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6" name="Google Shape;96;p10"/>
              <p:cNvSpPr/>
              <p:nvPr/>
            </p:nvSpPr>
            <p:spPr>
              <a:xfrm>
                <a:off x="5781662" y="1153715"/>
                <a:ext cx="174078" cy="254926"/>
              </a:xfrm>
              <a:custGeom>
                <a:rect b="b" l="l" r="r" t="t"/>
                <a:pathLst>
                  <a:path extrusionOk="0" h="318657" w="217597">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7" name="Google Shape;97;p10"/>
              <p:cNvSpPr/>
              <p:nvPr/>
            </p:nvSpPr>
            <p:spPr>
              <a:xfrm>
                <a:off x="5776639" y="1337053"/>
                <a:ext cx="32518" cy="188360"/>
              </a:xfrm>
              <a:custGeom>
                <a:rect b="b" l="l" r="r" t="t"/>
                <a:pathLst>
                  <a:path extrusionOk="0" h="235450" w="40647">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8" name="Google Shape;98;p10"/>
              <p:cNvSpPr/>
              <p:nvPr/>
            </p:nvSpPr>
            <p:spPr>
              <a:xfrm>
                <a:off x="5795186" y="1151382"/>
                <a:ext cx="83137" cy="102663"/>
              </a:xfrm>
              <a:custGeom>
                <a:rect b="b" l="l" r="r" t="t"/>
                <a:pathLst>
                  <a:path extrusionOk="0" h="128329" w="103921">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10"/>
              <p:cNvSpPr/>
              <p:nvPr/>
            </p:nvSpPr>
            <p:spPr>
              <a:xfrm>
                <a:off x="5811517" y="1263498"/>
                <a:ext cx="102898" cy="115088"/>
              </a:xfrm>
              <a:custGeom>
                <a:rect b="b" l="l" r="r" t="t"/>
                <a:pathLst>
                  <a:path extrusionOk="0" h="143860" w="128622">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0" name="Google Shape;100;p10"/>
              <p:cNvSpPr/>
              <p:nvPr/>
            </p:nvSpPr>
            <p:spPr>
              <a:xfrm>
                <a:off x="5781607" y="1300507"/>
                <a:ext cx="149918" cy="172167"/>
              </a:xfrm>
              <a:custGeom>
                <a:rect b="b" l="l" r="r" t="t"/>
                <a:pathLst>
                  <a:path extrusionOk="0" h="215209" w="187397">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1" name="Google Shape;101;p10"/>
              <p:cNvSpPr/>
              <p:nvPr/>
            </p:nvSpPr>
            <p:spPr>
              <a:xfrm>
                <a:off x="5808246" y="1159602"/>
                <a:ext cx="110823" cy="136345"/>
              </a:xfrm>
              <a:custGeom>
                <a:rect b="b" l="l" r="r" t="t"/>
                <a:pathLst>
                  <a:path extrusionOk="0" h="170431" w="138529">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2" name="Google Shape;102;p10"/>
              <p:cNvSpPr/>
              <p:nvPr/>
            </p:nvSpPr>
            <p:spPr>
              <a:xfrm>
                <a:off x="5812703" y="1158869"/>
                <a:ext cx="110779" cy="104694"/>
              </a:xfrm>
              <a:custGeom>
                <a:rect b="b" l="l" r="r" t="t"/>
                <a:pathLst>
                  <a:path extrusionOk="0" h="130867" w="138474">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3" name="Google Shape;103;p10"/>
              <p:cNvSpPr/>
              <p:nvPr/>
            </p:nvSpPr>
            <p:spPr>
              <a:xfrm>
                <a:off x="5898276" y="1323720"/>
                <a:ext cx="74471" cy="246223"/>
              </a:xfrm>
              <a:custGeom>
                <a:rect b="b" l="l" r="r" t="t"/>
                <a:pathLst>
                  <a:path extrusionOk="0" h="307779" w="93089">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4" name="Google Shape;104;p10"/>
              <p:cNvSpPr/>
              <p:nvPr/>
            </p:nvSpPr>
            <p:spPr>
              <a:xfrm>
                <a:off x="5831068" y="2061801"/>
                <a:ext cx="86995" cy="66513"/>
              </a:xfrm>
              <a:custGeom>
                <a:rect b="b" l="l" r="r" t="t"/>
                <a:pathLst>
                  <a:path extrusionOk="0" h="83141" w="108744">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5" name="Google Shape;105;p10"/>
              <p:cNvSpPr/>
              <p:nvPr/>
            </p:nvSpPr>
            <p:spPr>
              <a:xfrm>
                <a:off x="5831514" y="2082973"/>
                <a:ext cx="86563" cy="44990"/>
              </a:xfrm>
              <a:custGeom>
                <a:rect b="b" l="l" r="r" t="t"/>
                <a:pathLst>
                  <a:path extrusionOk="0" h="56238" w="108204">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6" name="Google Shape;106;p10"/>
              <p:cNvSpPr/>
              <p:nvPr/>
            </p:nvSpPr>
            <p:spPr>
              <a:xfrm>
                <a:off x="5764925" y="2047104"/>
                <a:ext cx="79862" cy="61873"/>
              </a:xfrm>
              <a:custGeom>
                <a:rect b="b" l="l" r="r" t="t"/>
                <a:pathLst>
                  <a:path extrusionOk="0" h="77341" w="99827">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7" name="Google Shape;107;p10"/>
              <p:cNvSpPr/>
              <p:nvPr/>
            </p:nvSpPr>
            <p:spPr>
              <a:xfrm>
                <a:off x="5764880" y="2067438"/>
                <a:ext cx="79629" cy="41383"/>
              </a:xfrm>
              <a:custGeom>
                <a:rect b="b" l="l" r="r" t="t"/>
                <a:pathLst>
                  <a:path extrusionOk="0" h="51729" w="99536">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 name="Google Shape;108;p10"/>
              <p:cNvSpPr/>
              <p:nvPr/>
            </p:nvSpPr>
            <p:spPr>
              <a:xfrm>
                <a:off x="5777722" y="1472916"/>
                <a:ext cx="170454" cy="595560"/>
              </a:xfrm>
              <a:custGeom>
                <a:rect b="b" l="l" r="r" t="t"/>
                <a:pathLst>
                  <a:path extrusionOk="0" h="744450" w="213068">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9" name="Google Shape;109;p10"/>
              <p:cNvSpPr/>
              <p:nvPr/>
            </p:nvSpPr>
            <p:spPr>
              <a:xfrm>
                <a:off x="5770564" y="1458904"/>
                <a:ext cx="181538" cy="396087"/>
              </a:xfrm>
              <a:custGeom>
                <a:rect b="b" l="l" r="r" t="t"/>
                <a:pathLst>
                  <a:path extrusionOk="0" h="495109" w="226922">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 name="Google Shape;110;p10"/>
              <p:cNvSpPr/>
              <p:nvPr/>
            </p:nvSpPr>
            <p:spPr>
              <a:xfrm>
                <a:off x="5895126" y="1321170"/>
                <a:ext cx="61010" cy="76023"/>
              </a:xfrm>
              <a:custGeom>
                <a:rect b="b" l="l" r="r" t="t"/>
                <a:pathLst>
                  <a:path extrusionOk="0" h="95029" w="76263">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1" name="Google Shape;111;p10"/>
              <p:cNvSpPr/>
              <p:nvPr/>
            </p:nvSpPr>
            <p:spPr>
              <a:xfrm>
                <a:off x="5777141" y="1300603"/>
                <a:ext cx="50825" cy="53396"/>
              </a:xfrm>
              <a:custGeom>
                <a:rect b="b" l="l" r="r" t="t"/>
                <a:pathLst>
                  <a:path extrusionOk="0" h="66745" w="63531">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12" name="Google Shape;112;p10"/>
            <p:cNvGrpSpPr/>
            <p:nvPr/>
          </p:nvGrpSpPr>
          <p:grpSpPr>
            <a:xfrm>
              <a:off x="5122427" y="3292365"/>
              <a:ext cx="823270" cy="1268939"/>
              <a:chOff x="5490177" y="3555452"/>
              <a:chExt cx="823270" cy="1268939"/>
            </a:xfrm>
          </p:grpSpPr>
          <p:sp>
            <p:nvSpPr>
              <p:cNvPr id="113" name="Google Shape;113;p10"/>
              <p:cNvSpPr/>
              <p:nvPr/>
            </p:nvSpPr>
            <p:spPr>
              <a:xfrm>
                <a:off x="5967652" y="4624747"/>
                <a:ext cx="345795" cy="199644"/>
              </a:xfrm>
              <a:custGeom>
                <a:rect b="b" l="l" r="r" t="t"/>
                <a:pathLst>
                  <a:path extrusionOk="0" h="249555" w="432244">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 name="Google Shape;114;p10"/>
              <p:cNvSpPr/>
              <p:nvPr/>
            </p:nvSpPr>
            <p:spPr>
              <a:xfrm>
                <a:off x="6225123" y="3957880"/>
                <a:ext cx="68002" cy="244678"/>
              </a:xfrm>
              <a:custGeom>
                <a:rect b="b" l="l" r="r" t="t"/>
                <a:pathLst>
                  <a:path extrusionOk="0" h="305847" w="85002">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5" name="Google Shape;115;p10"/>
              <p:cNvSpPr/>
              <p:nvPr/>
            </p:nvSpPr>
            <p:spPr>
              <a:xfrm>
                <a:off x="6014262" y="4720102"/>
                <a:ext cx="99120" cy="56094"/>
              </a:xfrm>
              <a:custGeom>
                <a:rect b="b" l="l" r="r" t="t"/>
                <a:pathLst>
                  <a:path extrusionOk="0" h="70118" w="12390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6" name="Google Shape;116;p10"/>
              <p:cNvSpPr/>
              <p:nvPr/>
            </p:nvSpPr>
            <p:spPr>
              <a:xfrm>
                <a:off x="6014165" y="4729456"/>
                <a:ext cx="97551" cy="46733"/>
              </a:xfrm>
              <a:custGeom>
                <a:rect b="b" l="l" r="r" t="t"/>
                <a:pathLst>
                  <a:path extrusionOk="0" h="58416" w="121939">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10"/>
              <p:cNvSpPr/>
              <p:nvPr/>
            </p:nvSpPr>
            <p:spPr>
              <a:xfrm>
                <a:off x="6140412" y="4656810"/>
                <a:ext cx="95533" cy="53978"/>
              </a:xfrm>
              <a:custGeom>
                <a:rect b="b" l="l" r="r" t="t"/>
                <a:pathLst>
                  <a:path extrusionOk="0" h="67472" w="119416">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10"/>
              <p:cNvSpPr/>
              <p:nvPr/>
            </p:nvSpPr>
            <p:spPr>
              <a:xfrm>
                <a:off x="6140448" y="4665717"/>
                <a:ext cx="93872" cy="45066"/>
              </a:xfrm>
              <a:custGeom>
                <a:rect b="b" l="l" r="r" t="t"/>
                <a:pathLst>
                  <a:path extrusionOk="0" h="56332" w="11734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10"/>
              <p:cNvSpPr/>
              <p:nvPr/>
            </p:nvSpPr>
            <p:spPr>
              <a:xfrm>
                <a:off x="6074259" y="4151308"/>
                <a:ext cx="190443" cy="586341"/>
              </a:xfrm>
              <a:custGeom>
                <a:rect b="b" l="l" r="r" t="t"/>
                <a:pathLst>
                  <a:path extrusionOk="0" h="732926" w="238054">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10"/>
              <p:cNvSpPr/>
              <p:nvPr/>
            </p:nvSpPr>
            <p:spPr>
              <a:xfrm>
                <a:off x="6075072" y="4151308"/>
                <a:ext cx="189540" cy="327893"/>
              </a:xfrm>
              <a:custGeom>
                <a:rect b="b" l="l" r="r" t="t"/>
                <a:pathLst>
                  <a:path extrusionOk="0" h="409866" w="236925">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10"/>
              <p:cNvSpPr/>
              <p:nvPr/>
            </p:nvSpPr>
            <p:spPr>
              <a:xfrm>
                <a:off x="6112869" y="3797323"/>
                <a:ext cx="128417" cy="206862"/>
              </a:xfrm>
              <a:custGeom>
                <a:rect b="b" l="l" r="r" t="t"/>
                <a:pathLst>
                  <a:path extrusionOk="0" h="258577" w="160521">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10"/>
              <p:cNvSpPr/>
              <p:nvPr/>
            </p:nvSpPr>
            <p:spPr>
              <a:xfrm>
                <a:off x="6244085" y="3981464"/>
                <a:ext cx="49073" cy="87044"/>
              </a:xfrm>
              <a:custGeom>
                <a:rect b="b" l="l" r="r" t="t"/>
                <a:pathLst>
                  <a:path extrusionOk="0" h="108805" w="61341">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10"/>
              <p:cNvSpPr/>
              <p:nvPr/>
            </p:nvSpPr>
            <p:spPr>
              <a:xfrm>
                <a:off x="6106401" y="3956215"/>
                <a:ext cx="153237" cy="219092"/>
              </a:xfrm>
              <a:custGeom>
                <a:rect b="b" l="l" r="r" t="t"/>
                <a:pathLst>
                  <a:path extrusionOk="0" h="273865" w="191546">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10"/>
              <p:cNvSpPr/>
              <p:nvPr/>
            </p:nvSpPr>
            <p:spPr>
              <a:xfrm>
                <a:off x="5856250" y="4001330"/>
                <a:ext cx="294998" cy="212364"/>
              </a:xfrm>
              <a:custGeom>
                <a:rect b="b" l="l" r="r" t="t"/>
                <a:pathLst>
                  <a:path extrusionOk="0" h="265455" w="368747">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10"/>
              <p:cNvSpPr/>
              <p:nvPr/>
            </p:nvSpPr>
            <p:spPr>
              <a:xfrm>
                <a:off x="6075027" y="3988967"/>
                <a:ext cx="80628" cy="83804"/>
              </a:xfrm>
              <a:custGeom>
                <a:rect b="b" l="l" r="r" t="t"/>
                <a:pathLst>
                  <a:path extrusionOk="0" h="104755" w="100785">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10"/>
              <p:cNvSpPr/>
              <p:nvPr/>
            </p:nvSpPr>
            <p:spPr>
              <a:xfrm>
                <a:off x="6107459" y="3797280"/>
                <a:ext cx="160810" cy="262954"/>
              </a:xfrm>
              <a:custGeom>
                <a:rect b="b" l="l" r="r" t="t"/>
                <a:pathLst>
                  <a:path extrusionOk="0" h="328692" w="201012">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10"/>
              <p:cNvSpPr/>
              <p:nvPr/>
            </p:nvSpPr>
            <p:spPr>
              <a:xfrm>
                <a:off x="5490177" y="4381136"/>
                <a:ext cx="345795" cy="199644"/>
              </a:xfrm>
              <a:custGeom>
                <a:rect b="b" l="l" r="r" t="t"/>
                <a:pathLst>
                  <a:path extrusionOk="0" h="249555" w="432244">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10"/>
              <p:cNvSpPr/>
              <p:nvPr/>
            </p:nvSpPr>
            <p:spPr>
              <a:xfrm>
                <a:off x="5573749" y="4455840"/>
                <a:ext cx="98301" cy="76095"/>
              </a:xfrm>
              <a:custGeom>
                <a:rect b="b" l="l" r="r" t="t"/>
                <a:pathLst>
                  <a:path extrusionOk="0" h="95119" w="122876">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10"/>
              <p:cNvSpPr/>
              <p:nvPr/>
            </p:nvSpPr>
            <p:spPr>
              <a:xfrm>
                <a:off x="5573762" y="4480895"/>
                <a:ext cx="97794" cy="51001"/>
              </a:xfrm>
              <a:custGeom>
                <a:rect b="b" l="l" r="r" t="t"/>
                <a:pathLst>
                  <a:path extrusionOk="0" h="63751" w="122242">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10"/>
              <p:cNvSpPr/>
              <p:nvPr/>
            </p:nvSpPr>
            <p:spPr>
              <a:xfrm>
                <a:off x="5674337" y="4417793"/>
                <a:ext cx="98217" cy="73323"/>
              </a:xfrm>
              <a:custGeom>
                <a:rect b="b" l="l" r="r" t="t"/>
                <a:pathLst>
                  <a:path extrusionOk="0" h="91654" w="122771">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 name="Google Shape;131;p10"/>
              <p:cNvSpPr/>
              <p:nvPr/>
            </p:nvSpPr>
            <p:spPr>
              <a:xfrm>
                <a:off x="5674522" y="4441449"/>
                <a:ext cx="97784" cy="51040"/>
              </a:xfrm>
              <a:custGeom>
                <a:rect b="b" l="l" r="r" t="t"/>
                <a:pathLst>
                  <a:path extrusionOk="0" h="63800" w="12223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2" name="Google Shape;132;p10"/>
              <p:cNvSpPr/>
              <p:nvPr/>
            </p:nvSpPr>
            <p:spPr>
              <a:xfrm>
                <a:off x="5578538" y="3979203"/>
                <a:ext cx="169290" cy="484803"/>
              </a:xfrm>
              <a:custGeom>
                <a:rect b="b" l="l" r="r" t="t"/>
                <a:pathLst>
                  <a:path extrusionOk="0" h="606004" w="211613">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3" name="Google Shape;133;p10"/>
              <p:cNvSpPr/>
              <p:nvPr/>
            </p:nvSpPr>
            <p:spPr>
              <a:xfrm>
                <a:off x="5601056" y="3677030"/>
                <a:ext cx="108255" cy="105706"/>
              </a:xfrm>
              <a:custGeom>
                <a:rect b="b" l="l" r="r" t="t"/>
                <a:pathLst>
                  <a:path extrusionOk="0" h="132132" w="135319">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 name="Google Shape;134;p10"/>
              <p:cNvSpPr/>
              <p:nvPr/>
            </p:nvSpPr>
            <p:spPr>
              <a:xfrm>
                <a:off x="5726677" y="3702009"/>
                <a:ext cx="153814" cy="302133"/>
              </a:xfrm>
              <a:custGeom>
                <a:rect b="b" l="l" r="r" t="t"/>
                <a:pathLst>
                  <a:path extrusionOk="0" h="377666" w="192267">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10"/>
              <p:cNvSpPr/>
              <p:nvPr/>
            </p:nvSpPr>
            <p:spPr>
              <a:xfrm>
                <a:off x="5572425" y="3691494"/>
                <a:ext cx="175494" cy="353954"/>
              </a:xfrm>
              <a:custGeom>
                <a:rect b="b" l="l" r="r" t="t"/>
                <a:pathLst>
                  <a:path extrusionOk="0" h="442443" w="219367">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10"/>
              <p:cNvSpPr/>
              <p:nvPr/>
            </p:nvSpPr>
            <p:spPr>
              <a:xfrm>
                <a:off x="5596900" y="3567776"/>
                <a:ext cx="116875" cy="142090"/>
              </a:xfrm>
              <a:custGeom>
                <a:rect b="b" l="l" r="r" t="t"/>
                <a:pathLst>
                  <a:path extrusionOk="0" h="177613" w="146094">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10"/>
              <p:cNvSpPr/>
              <p:nvPr/>
            </p:nvSpPr>
            <p:spPr>
              <a:xfrm>
                <a:off x="5586117" y="3555452"/>
                <a:ext cx="123225" cy="121654"/>
              </a:xfrm>
              <a:custGeom>
                <a:rect b="b" l="l" r="r" t="t"/>
                <a:pathLst>
                  <a:path extrusionOk="0" h="152067" w="154031">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10"/>
              <p:cNvSpPr/>
              <p:nvPr/>
            </p:nvSpPr>
            <p:spPr>
              <a:xfrm>
                <a:off x="5563193" y="3761560"/>
                <a:ext cx="157578" cy="270890"/>
              </a:xfrm>
              <a:custGeom>
                <a:rect b="b" l="l" r="r" t="t"/>
                <a:pathLst>
                  <a:path extrusionOk="0" h="338613" w="196972">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10"/>
              <p:cNvSpPr/>
              <p:nvPr/>
            </p:nvSpPr>
            <p:spPr>
              <a:xfrm>
                <a:off x="5730894" y="3844261"/>
                <a:ext cx="182422" cy="245287"/>
              </a:xfrm>
              <a:custGeom>
                <a:rect b="b" l="l" r="r" t="t"/>
                <a:pathLst>
                  <a:path extrusionOk="0" h="306609" w="228028">
                    <a:moveTo>
                      <a:pt x="228028" y="0"/>
                    </a:moveTo>
                    <a:lnTo>
                      <a:pt x="156686" y="244030"/>
                    </a:lnTo>
                    <a:lnTo>
                      <a:pt x="0" y="306610"/>
                    </a:lnTo>
                    <a:lnTo>
                      <a:pt x="57150" y="68866"/>
                    </a:lnTo>
                    <a:lnTo>
                      <a:pt x="228028" y="0"/>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10"/>
              <p:cNvSpPr/>
              <p:nvPr/>
            </p:nvSpPr>
            <p:spPr>
              <a:xfrm>
                <a:off x="5699455" y="3997937"/>
                <a:ext cx="92794" cy="45581"/>
              </a:xfrm>
              <a:custGeom>
                <a:rect b="b" l="l" r="r" t="t"/>
                <a:pathLst>
                  <a:path extrusionOk="0" h="56976" w="115992">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10"/>
              <p:cNvSpPr/>
              <p:nvPr/>
            </p:nvSpPr>
            <p:spPr>
              <a:xfrm>
                <a:off x="5833154" y="3969125"/>
                <a:ext cx="57182" cy="47279"/>
              </a:xfrm>
              <a:custGeom>
                <a:rect b="b" l="l" r="r" t="t"/>
                <a:pathLst>
                  <a:path extrusionOk="0" h="59099" w="71478">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10"/>
              <p:cNvSpPr/>
              <p:nvPr/>
            </p:nvSpPr>
            <p:spPr>
              <a:xfrm>
                <a:off x="5709343" y="3692033"/>
                <a:ext cx="56693" cy="82524"/>
              </a:xfrm>
              <a:custGeom>
                <a:rect b="b" l="l" r="r" t="t"/>
                <a:pathLst>
                  <a:path extrusionOk="0" h="103155" w="70866">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10"/>
              <p:cNvSpPr/>
              <p:nvPr/>
            </p:nvSpPr>
            <p:spPr>
              <a:xfrm>
                <a:off x="5551668" y="3748041"/>
                <a:ext cx="68780" cy="102654"/>
              </a:xfrm>
              <a:custGeom>
                <a:rect b="b" l="l" r="r" t="t"/>
                <a:pathLst>
                  <a:path extrusionOk="0" h="128318" w="85975">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4" name="Google Shape;144;p10"/>
            <p:cNvSpPr/>
            <p:nvPr/>
          </p:nvSpPr>
          <p:spPr>
            <a:xfrm>
              <a:off x="7297552" y="1119942"/>
              <a:ext cx="135694" cy="266572"/>
            </a:xfrm>
            <a:custGeom>
              <a:rect b="b" l="l" r="r" t="t"/>
              <a:pathLst>
                <a:path extrusionOk="0" h="333215" w="169617">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10"/>
            <p:cNvSpPr/>
            <p:nvPr/>
          </p:nvSpPr>
          <p:spPr>
            <a:xfrm>
              <a:off x="7309787" y="1745656"/>
              <a:ext cx="93354" cy="72328"/>
            </a:xfrm>
            <a:custGeom>
              <a:rect b="b" l="l" r="r" t="t"/>
              <a:pathLst>
                <a:path extrusionOk="0" h="90410" w="116692">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10"/>
            <p:cNvSpPr/>
            <p:nvPr/>
          </p:nvSpPr>
          <p:spPr>
            <a:xfrm>
              <a:off x="7310617" y="1769417"/>
              <a:ext cx="92957" cy="48486"/>
            </a:xfrm>
            <a:custGeom>
              <a:rect b="b" l="l" r="r" t="t"/>
              <a:pathLst>
                <a:path extrusionOk="0" h="60608" w="116196">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10"/>
            <p:cNvSpPr/>
            <p:nvPr/>
          </p:nvSpPr>
          <p:spPr>
            <a:xfrm>
              <a:off x="7197828" y="1680648"/>
              <a:ext cx="93332" cy="69654"/>
            </a:xfrm>
            <a:custGeom>
              <a:rect b="b" l="l" r="r" t="t"/>
              <a:pathLst>
                <a:path extrusionOk="0" h="87067" w="116665">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10"/>
            <p:cNvSpPr/>
            <p:nvPr/>
          </p:nvSpPr>
          <p:spPr>
            <a:xfrm>
              <a:off x="7198064" y="1702707"/>
              <a:ext cx="92908" cy="48486"/>
            </a:xfrm>
            <a:custGeom>
              <a:rect b="b" l="l" r="r" t="t"/>
              <a:pathLst>
                <a:path extrusionOk="0" h="60608" w="116135">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9" name="Google Shape;149;p10"/>
            <p:cNvSpPr/>
            <p:nvPr/>
          </p:nvSpPr>
          <p:spPr>
            <a:xfrm>
              <a:off x="7221254" y="1360384"/>
              <a:ext cx="326905" cy="395190"/>
            </a:xfrm>
            <a:custGeom>
              <a:rect b="b" l="l" r="r" t="t"/>
              <a:pathLst>
                <a:path extrusionOk="0" h="493987" w="408631">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0" name="Google Shape;150;p10"/>
            <p:cNvSpPr/>
            <p:nvPr/>
          </p:nvSpPr>
          <p:spPr>
            <a:xfrm>
              <a:off x="7417903" y="1095544"/>
              <a:ext cx="102845" cy="100060"/>
            </a:xfrm>
            <a:custGeom>
              <a:rect b="b" l="l" r="r" t="t"/>
              <a:pathLst>
                <a:path extrusionOk="0" h="125075" w="128556">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1" name="Google Shape;151;p10"/>
            <p:cNvSpPr/>
            <p:nvPr/>
          </p:nvSpPr>
          <p:spPr>
            <a:xfrm>
              <a:off x="7381720" y="1109556"/>
              <a:ext cx="166879" cy="325717"/>
            </a:xfrm>
            <a:custGeom>
              <a:rect b="b" l="l" r="r" t="t"/>
              <a:pathLst>
                <a:path extrusionOk="0" h="407146" w="208599">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 name="Google Shape;152;p10"/>
            <p:cNvSpPr/>
            <p:nvPr/>
          </p:nvSpPr>
          <p:spPr>
            <a:xfrm>
              <a:off x="7413797" y="991818"/>
              <a:ext cx="110830" cy="134949"/>
            </a:xfrm>
            <a:custGeom>
              <a:rect b="b" l="l" r="r" t="t"/>
              <a:pathLst>
                <a:path extrusionOk="0" h="168686" w="138537">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3" name="Google Shape;153;p10"/>
            <p:cNvSpPr/>
            <p:nvPr/>
          </p:nvSpPr>
          <p:spPr>
            <a:xfrm>
              <a:off x="7417935" y="980032"/>
              <a:ext cx="116959" cy="115584"/>
            </a:xfrm>
            <a:custGeom>
              <a:rect b="b" l="l" r="r" t="t"/>
              <a:pathLst>
                <a:path extrusionOk="0" h="144480" w="146199">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4" name="Google Shape;154;p10"/>
            <p:cNvSpPr/>
            <p:nvPr/>
          </p:nvSpPr>
          <p:spPr>
            <a:xfrm>
              <a:off x="7364000" y="1109861"/>
              <a:ext cx="53873" cy="78410"/>
            </a:xfrm>
            <a:custGeom>
              <a:rect b="b" l="l" r="r" t="t"/>
              <a:pathLst>
                <a:path extrusionOk="0" h="98012" w="67341">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5" name="Google Shape;155;p10"/>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6" name="Google Shape;156;p10"/>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7" name="Google Shape;157;p10"/>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8" name="Google Shape;158;p10"/>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9" name="Google Shape;159;p10"/>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 name="Google Shape;160;p10"/>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10"/>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10"/>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10"/>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10"/>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10"/>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10"/>
            <p:cNvSpPr/>
            <p:nvPr/>
          </p:nvSpPr>
          <p:spPr>
            <a:xfrm rot="-1800688">
              <a:off x="7461681" y="3958752"/>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10"/>
            <p:cNvSpPr/>
            <p:nvPr/>
          </p:nvSpPr>
          <p:spPr>
            <a:xfrm>
              <a:off x="8113340" y="4275363"/>
              <a:ext cx="345795" cy="199644"/>
            </a:xfrm>
            <a:custGeom>
              <a:rect b="b" l="l" r="r" t="t"/>
              <a:pathLst>
                <a:path extrusionOk="0" h="249555" w="432244">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10"/>
            <p:cNvSpPr/>
            <p:nvPr/>
          </p:nvSpPr>
          <p:spPr>
            <a:xfrm>
              <a:off x="8345604" y="3658605"/>
              <a:ext cx="79290" cy="172593"/>
            </a:xfrm>
            <a:custGeom>
              <a:rect b="b" l="l" r="r" t="t"/>
              <a:pathLst>
                <a:path extrusionOk="0" h="215741" w="99113">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10"/>
            <p:cNvSpPr/>
            <p:nvPr/>
          </p:nvSpPr>
          <p:spPr>
            <a:xfrm>
              <a:off x="8356722" y="3587657"/>
              <a:ext cx="56997" cy="109672"/>
            </a:xfrm>
            <a:custGeom>
              <a:rect b="b" l="l" r="r" t="t"/>
              <a:pathLst>
                <a:path extrusionOk="0" h="137090" w="71246">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10"/>
            <p:cNvSpPr/>
            <p:nvPr/>
          </p:nvSpPr>
          <p:spPr>
            <a:xfrm>
              <a:off x="8165307" y="4346248"/>
              <a:ext cx="122958" cy="68962"/>
            </a:xfrm>
            <a:custGeom>
              <a:rect b="b" l="l" r="r" t="t"/>
              <a:pathLst>
                <a:path extrusionOk="0" h="86203" w="153698">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10"/>
            <p:cNvSpPr/>
            <p:nvPr/>
          </p:nvSpPr>
          <p:spPr>
            <a:xfrm>
              <a:off x="8165313" y="4357988"/>
              <a:ext cx="120890" cy="57443"/>
            </a:xfrm>
            <a:custGeom>
              <a:rect b="b" l="l" r="r" t="t"/>
              <a:pathLst>
                <a:path extrusionOk="0" h="71804" w="151113">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10"/>
            <p:cNvSpPr/>
            <p:nvPr/>
          </p:nvSpPr>
          <p:spPr>
            <a:xfrm>
              <a:off x="8255166" y="4305930"/>
              <a:ext cx="122958" cy="68996"/>
            </a:xfrm>
            <a:custGeom>
              <a:rect b="b" l="l" r="r" t="t"/>
              <a:pathLst>
                <a:path extrusionOk="0" h="86245" w="153698">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10"/>
            <p:cNvSpPr/>
            <p:nvPr/>
          </p:nvSpPr>
          <p:spPr>
            <a:xfrm>
              <a:off x="8255174" y="4317703"/>
              <a:ext cx="120890" cy="57443"/>
            </a:xfrm>
            <a:custGeom>
              <a:rect b="b" l="l" r="r" t="t"/>
              <a:pathLst>
                <a:path extrusionOk="0" h="71804" w="151113">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10"/>
            <p:cNvSpPr/>
            <p:nvPr/>
          </p:nvSpPr>
          <p:spPr>
            <a:xfrm>
              <a:off x="8198325" y="3858200"/>
              <a:ext cx="179790" cy="507530"/>
            </a:xfrm>
            <a:custGeom>
              <a:rect b="b" l="l" r="r" t="t"/>
              <a:pathLst>
                <a:path extrusionOk="0" h="634412" w="224738">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5" name="Google Shape;175;p10"/>
            <p:cNvSpPr/>
            <p:nvPr/>
          </p:nvSpPr>
          <p:spPr>
            <a:xfrm>
              <a:off x="8224549" y="3442293"/>
              <a:ext cx="130498" cy="208861"/>
            </a:xfrm>
            <a:custGeom>
              <a:rect b="b" l="l" r="r" t="t"/>
              <a:pathLst>
                <a:path extrusionOk="0" h="261076" w="163123">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6" name="Google Shape;176;p10"/>
            <p:cNvSpPr/>
            <p:nvPr/>
          </p:nvSpPr>
          <p:spPr>
            <a:xfrm>
              <a:off x="8197056" y="3589895"/>
              <a:ext cx="200686" cy="332311"/>
            </a:xfrm>
            <a:custGeom>
              <a:rect b="b" l="l" r="r" t="t"/>
              <a:pathLst>
                <a:path extrusionOk="0" h="415389" w="250857">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7" name="Google Shape;177;p10"/>
            <p:cNvSpPr/>
            <p:nvPr/>
          </p:nvSpPr>
          <p:spPr>
            <a:xfrm>
              <a:off x="8000839" y="3631642"/>
              <a:ext cx="254803" cy="198498"/>
            </a:xfrm>
            <a:custGeom>
              <a:rect b="b" l="l" r="r" t="t"/>
              <a:pathLst>
                <a:path extrusionOk="0" h="248122" w="318504">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8" name="Google Shape;178;p10"/>
            <p:cNvSpPr/>
            <p:nvPr/>
          </p:nvSpPr>
          <p:spPr>
            <a:xfrm>
              <a:off x="8187055" y="3627341"/>
              <a:ext cx="77533" cy="113490"/>
            </a:xfrm>
            <a:custGeom>
              <a:rect b="b" l="l" r="r" t="t"/>
              <a:pathLst>
                <a:path extrusionOk="0" h="141862" w="96916">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10"/>
            <p:cNvSpPr/>
            <p:nvPr/>
          </p:nvSpPr>
          <p:spPr>
            <a:xfrm>
              <a:off x="8224358" y="3433131"/>
              <a:ext cx="126514" cy="139443"/>
            </a:xfrm>
            <a:custGeom>
              <a:rect b="b" l="l" r="r" t="t"/>
              <a:pathLst>
                <a:path extrusionOk="0" h="174304" w="158142">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80" name="Google Shape;180;p10"/>
            <p:cNvGrpSpPr/>
            <p:nvPr/>
          </p:nvGrpSpPr>
          <p:grpSpPr>
            <a:xfrm>
              <a:off x="6544676" y="927098"/>
              <a:ext cx="264549" cy="200503"/>
              <a:chOff x="6621095" y="1452181"/>
              <a:chExt cx="330893" cy="250785"/>
            </a:xfrm>
          </p:grpSpPr>
          <p:sp>
            <p:nvSpPr>
              <p:cNvPr id="181" name="Google Shape;181;p1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1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1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1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1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186" name="Google Shape;186;p10"/>
            <p:cNvGrpSpPr/>
            <p:nvPr/>
          </p:nvGrpSpPr>
          <p:grpSpPr>
            <a:xfrm>
              <a:off x="7210355" y="1314222"/>
              <a:ext cx="264549" cy="200503"/>
              <a:chOff x="6621095" y="1452181"/>
              <a:chExt cx="330893" cy="250785"/>
            </a:xfrm>
          </p:grpSpPr>
          <p:sp>
            <p:nvSpPr>
              <p:cNvPr id="187" name="Google Shape;187;p1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1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1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1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1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2" name="Google Shape;192;p10"/>
            <p:cNvSpPr/>
            <p:nvPr/>
          </p:nvSpPr>
          <p:spPr>
            <a:xfrm>
              <a:off x="7451033" y="1163186"/>
              <a:ext cx="126359" cy="353331"/>
            </a:xfrm>
            <a:custGeom>
              <a:rect b="b" l="l" r="r" t="t"/>
              <a:pathLst>
                <a:path extrusionOk="0" h="441664" w="157949">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3" name="Google Shape;193;p10"/>
            <p:cNvSpPr/>
            <p:nvPr/>
          </p:nvSpPr>
          <p:spPr>
            <a:xfrm>
              <a:off x="7509451" y="1160411"/>
              <a:ext cx="72770" cy="98686"/>
            </a:xfrm>
            <a:custGeom>
              <a:rect b="b" l="l" r="r" t="t"/>
              <a:pathLst>
                <a:path extrusionOk="0" h="123358" w="90963">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4" name="Google Shape;194;p10"/>
            <p:cNvGrpSpPr/>
            <p:nvPr/>
          </p:nvGrpSpPr>
          <p:grpSpPr>
            <a:xfrm flipH="1">
              <a:off x="8183210" y="2407472"/>
              <a:ext cx="780359" cy="1195999"/>
              <a:chOff x="3975528" y="3303922"/>
              <a:chExt cx="780359" cy="1195999"/>
            </a:xfrm>
          </p:grpSpPr>
          <p:sp>
            <p:nvSpPr>
              <p:cNvPr id="195" name="Google Shape;195;p10"/>
              <p:cNvSpPr/>
              <p:nvPr/>
            </p:nvSpPr>
            <p:spPr>
              <a:xfrm>
                <a:off x="4158598" y="4226660"/>
                <a:ext cx="285978" cy="165125"/>
              </a:xfrm>
              <a:custGeom>
                <a:rect b="b" l="l" r="r" t="t"/>
                <a:pathLst>
                  <a:path extrusionOk="0" h="206406" w="357473">
                    <a:moveTo>
                      <a:pt x="178689" y="206407"/>
                    </a:moveTo>
                    <a:lnTo>
                      <a:pt x="0" y="103251"/>
                    </a:lnTo>
                    <a:lnTo>
                      <a:pt x="178689" y="0"/>
                    </a:lnTo>
                    <a:lnTo>
                      <a:pt x="357473" y="103251"/>
                    </a:lnTo>
                    <a:lnTo>
                      <a:pt x="178689" y="206407"/>
                    </a:ln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6" name="Google Shape;196;p10"/>
              <p:cNvSpPr/>
              <p:nvPr/>
            </p:nvSpPr>
            <p:spPr>
              <a:xfrm>
                <a:off x="4385076" y="4094459"/>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10"/>
              <p:cNvSpPr/>
              <p:nvPr/>
            </p:nvSpPr>
            <p:spPr>
              <a:xfrm>
                <a:off x="4469909" y="3303922"/>
                <a:ext cx="285978" cy="165049"/>
              </a:xfrm>
              <a:custGeom>
                <a:rect b="b" l="l" r="r" t="t"/>
                <a:pathLst>
                  <a:path extrusionOk="0" h="206311" w="357473">
                    <a:moveTo>
                      <a:pt x="178784" y="206312"/>
                    </a:moveTo>
                    <a:lnTo>
                      <a:pt x="0" y="103156"/>
                    </a:lnTo>
                    <a:lnTo>
                      <a:pt x="178784" y="0"/>
                    </a:lnTo>
                    <a:lnTo>
                      <a:pt x="357473" y="103156"/>
                    </a:lnTo>
                    <a:lnTo>
                      <a:pt x="178784" y="20631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1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10"/>
              <p:cNvSpPr/>
              <p:nvPr/>
            </p:nvSpPr>
            <p:spPr>
              <a:xfrm>
                <a:off x="4469909" y="3386395"/>
                <a:ext cx="143027" cy="825855"/>
              </a:xfrm>
              <a:custGeom>
                <a:rect b="b" l="l" r="r" t="t"/>
                <a:pathLst>
                  <a:path extrusionOk="0" h="1032319" w="178784">
                    <a:moveTo>
                      <a:pt x="178784" y="1032320"/>
                    </a:moveTo>
                    <a:lnTo>
                      <a:pt x="0" y="929068"/>
                    </a:lnTo>
                    <a:lnTo>
                      <a:pt x="0" y="0"/>
                    </a:lnTo>
                    <a:lnTo>
                      <a:pt x="178784" y="103251"/>
                    </a:lnTo>
                    <a:lnTo>
                      <a:pt x="178784" y="1032320"/>
                    </a:ln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0" name="Google Shape;200;p10"/>
              <p:cNvSpPr/>
              <p:nvPr/>
            </p:nvSpPr>
            <p:spPr>
              <a:xfrm>
                <a:off x="4612847" y="3386395"/>
                <a:ext cx="142951" cy="825855"/>
              </a:xfrm>
              <a:custGeom>
                <a:rect b="b" l="l" r="r" t="t"/>
                <a:pathLst>
                  <a:path extrusionOk="0" h="1032319" w="178689">
                    <a:moveTo>
                      <a:pt x="178689" y="929068"/>
                    </a:moveTo>
                    <a:lnTo>
                      <a:pt x="0" y="1032320"/>
                    </a:lnTo>
                    <a:lnTo>
                      <a:pt x="0" y="103251"/>
                    </a:lnTo>
                    <a:lnTo>
                      <a:pt x="178689" y="0"/>
                    </a:lnTo>
                    <a:lnTo>
                      <a:pt x="178689" y="929068"/>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1" name="Google Shape;201;p10"/>
              <p:cNvSpPr/>
              <p:nvPr/>
            </p:nvSpPr>
            <p:spPr>
              <a:xfrm>
                <a:off x="4255541" y="3675088"/>
                <a:ext cx="285978" cy="165201"/>
              </a:xfrm>
              <a:custGeom>
                <a:rect b="b" l="l" r="r" t="t"/>
                <a:pathLst>
                  <a:path extrusionOk="0" h="206501" w="357473">
                    <a:moveTo>
                      <a:pt x="178784" y="206502"/>
                    </a:moveTo>
                    <a:lnTo>
                      <a:pt x="0" y="103251"/>
                    </a:lnTo>
                    <a:lnTo>
                      <a:pt x="178784" y="0"/>
                    </a:lnTo>
                    <a:lnTo>
                      <a:pt x="357473" y="103251"/>
                    </a:lnTo>
                    <a:lnTo>
                      <a:pt x="178784" y="20650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2" name="Google Shape;202;p1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3" name="Google Shape;203;p10"/>
              <p:cNvSpPr/>
              <p:nvPr/>
            </p:nvSpPr>
            <p:spPr>
              <a:xfrm>
                <a:off x="4255541" y="3757637"/>
                <a:ext cx="143027" cy="577519"/>
              </a:xfrm>
              <a:custGeom>
                <a:rect b="b" l="l" r="r" t="t"/>
                <a:pathLst>
                  <a:path extrusionOk="0" h="721899" w="178784">
                    <a:moveTo>
                      <a:pt x="178784" y="721900"/>
                    </a:moveTo>
                    <a:lnTo>
                      <a:pt x="0" y="618744"/>
                    </a:lnTo>
                    <a:lnTo>
                      <a:pt x="0" y="0"/>
                    </a:lnTo>
                    <a:lnTo>
                      <a:pt x="178784" y="103251"/>
                    </a:lnTo>
                    <a:lnTo>
                      <a:pt x="178784" y="721900"/>
                    </a:ln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4" name="Google Shape;204;p10"/>
              <p:cNvSpPr/>
              <p:nvPr/>
            </p:nvSpPr>
            <p:spPr>
              <a:xfrm>
                <a:off x="4398478" y="3757637"/>
                <a:ext cx="142950" cy="577519"/>
              </a:xfrm>
              <a:custGeom>
                <a:rect b="b" l="l" r="r" t="t"/>
                <a:pathLst>
                  <a:path extrusionOk="0" h="721899" w="178688">
                    <a:moveTo>
                      <a:pt x="178689" y="618744"/>
                    </a:moveTo>
                    <a:lnTo>
                      <a:pt x="0" y="721900"/>
                    </a:lnTo>
                    <a:lnTo>
                      <a:pt x="0" y="103251"/>
                    </a:lnTo>
                    <a:lnTo>
                      <a:pt x="178689" y="0"/>
                    </a:lnTo>
                    <a:lnTo>
                      <a:pt x="178689" y="6187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5" name="Google Shape;205;p10"/>
              <p:cNvSpPr/>
              <p:nvPr/>
            </p:nvSpPr>
            <p:spPr>
              <a:xfrm>
                <a:off x="3975528" y="4334796"/>
                <a:ext cx="285978" cy="165125"/>
              </a:xfrm>
              <a:custGeom>
                <a:rect b="b" l="l" r="r" t="t"/>
                <a:pathLst>
                  <a:path extrusionOk="0" h="206406" w="357473">
                    <a:moveTo>
                      <a:pt x="178784" y="206407"/>
                    </a:moveTo>
                    <a:lnTo>
                      <a:pt x="0" y="103251"/>
                    </a:lnTo>
                    <a:lnTo>
                      <a:pt x="178784" y="0"/>
                    </a:lnTo>
                    <a:lnTo>
                      <a:pt x="357473" y="103251"/>
                    </a:lnTo>
                    <a:lnTo>
                      <a:pt x="178784" y="206407"/>
                    </a:ln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6" name="Google Shape;206;p10"/>
              <p:cNvSpPr/>
              <p:nvPr/>
            </p:nvSpPr>
            <p:spPr>
              <a:xfrm>
                <a:off x="4027311" y="4067196"/>
                <a:ext cx="285978" cy="165125"/>
              </a:xfrm>
              <a:custGeom>
                <a:rect b="b" l="l" r="r" t="t"/>
                <a:pathLst>
                  <a:path extrusionOk="0" h="206406" w="357473">
                    <a:moveTo>
                      <a:pt x="178784" y="206407"/>
                    </a:moveTo>
                    <a:lnTo>
                      <a:pt x="0" y="103156"/>
                    </a:lnTo>
                    <a:lnTo>
                      <a:pt x="178689" y="0"/>
                    </a:lnTo>
                    <a:lnTo>
                      <a:pt x="357473" y="103156"/>
                    </a:lnTo>
                    <a:lnTo>
                      <a:pt x="178784" y="206407"/>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7" name="Google Shape;207;p1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8" name="Google Shape;208;p10"/>
              <p:cNvSpPr/>
              <p:nvPr/>
            </p:nvSpPr>
            <p:spPr>
              <a:xfrm>
                <a:off x="4027311" y="4149670"/>
                <a:ext cx="143027" cy="319278"/>
              </a:xfrm>
              <a:custGeom>
                <a:rect b="b" l="l" r="r" t="t"/>
                <a:pathLst>
                  <a:path extrusionOk="0" h="399097" w="178784">
                    <a:moveTo>
                      <a:pt x="178784" y="399098"/>
                    </a:moveTo>
                    <a:lnTo>
                      <a:pt x="0" y="295846"/>
                    </a:lnTo>
                    <a:lnTo>
                      <a:pt x="0" y="0"/>
                    </a:lnTo>
                    <a:lnTo>
                      <a:pt x="178784" y="103251"/>
                    </a:lnTo>
                    <a:lnTo>
                      <a:pt x="178784" y="399098"/>
                    </a:ln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9" name="Google Shape;209;p10"/>
              <p:cNvSpPr/>
              <p:nvPr/>
            </p:nvSpPr>
            <p:spPr>
              <a:xfrm>
                <a:off x="4170249" y="4149670"/>
                <a:ext cx="142951" cy="319278"/>
              </a:xfrm>
              <a:custGeom>
                <a:rect b="b" l="l" r="r" t="t"/>
                <a:pathLst>
                  <a:path extrusionOk="0" h="399097" w="178689">
                    <a:moveTo>
                      <a:pt x="178689" y="295846"/>
                    </a:moveTo>
                    <a:lnTo>
                      <a:pt x="0" y="399098"/>
                    </a:lnTo>
                    <a:lnTo>
                      <a:pt x="0" y="103251"/>
                    </a:lnTo>
                    <a:lnTo>
                      <a:pt x="178689" y="0"/>
                    </a:lnTo>
                    <a:lnTo>
                      <a:pt x="178689" y="295846"/>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0" name="Google Shape;210;p10"/>
              <p:cNvSpPr/>
              <p:nvPr/>
            </p:nvSpPr>
            <p:spPr>
              <a:xfrm>
                <a:off x="4359514" y="3443605"/>
                <a:ext cx="123401" cy="242674"/>
              </a:xfrm>
              <a:custGeom>
                <a:rect b="b" l="l" r="r" t="t"/>
                <a:pathLst>
                  <a:path extrusionOk="0" h="303342" w="154251">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 name="Google Shape;211;p10"/>
              <p:cNvSpPr/>
              <p:nvPr/>
            </p:nvSpPr>
            <p:spPr>
              <a:xfrm>
                <a:off x="4386191" y="4013507"/>
                <a:ext cx="85270" cy="65855"/>
              </a:xfrm>
              <a:custGeom>
                <a:rect b="b" l="l" r="r" t="t"/>
                <a:pathLst>
                  <a:path extrusionOk="0" h="82319" w="106588">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 name="Google Shape;212;p10"/>
              <p:cNvSpPr/>
              <p:nvPr/>
            </p:nvSpPr>
            <p:spPr>
              <a:xfrm>
                <a:off x="4386358" y="4035136"/>
                <a:ext cx="84898" cy="44294"/>
              </a:xfrm>
              <a:custGeom>
                <a:rect b="b" l="l" r="r" t="t"/>
                <a:pathLst>
                  <a:path extrusionOk="0" h="55368" w="106123">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3" name="Google Shape;213;p10"/>
              <p:cNvSpPr/>
              <p:nvPr/>
            </p:nvSpPr>
            <p:spPr>
              <a:xfrm>
                <a:off x="4488338" y="3953912"/>
                <a:ext cx="85261" cy="63613"/>
              </a:xfrm>
              <a:custGeom>
                <a:rect b="b" l="l" r="r" t="t"/>
                <a:pathLst>
                  <a:path extrusionOk="0" h="79516" w="106576">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10"/>
              <p:cNvSpPr/>
              <p:nvPr/>
            </p:nvSpPr>
            <p:spPr>
              <a:xfrm>
                <a:off x="4488682" y="3974367"/>
                <a:ext cx="84923" cy="44256"/>
              </a:xfrm>
              <a:custGeom>
                <a:rect b="b" l="l" r="r" t="t"/>
                <a:pathLst>
                  <a:path extrusionOk="0" h="55320" w="106154">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10"/>
              <p:cNvSpPr/>
              <p:nvPr/>
            </p:nvSpPr>
            <p:spPr>
              <a:xfrm>
                <a:off x="4254514" y="3662153"/>
                <a:ext cx="298029" cy="360530"/>
              </a:xfrm>
              <a:custGeom>
                <a:rect b="b" l="l" r="r" t="t"/>
                <a:pathLst>
                  <a:path extrusionOk="0" h="450662" w="372536">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10"/>
              <p:cNvSpPr/>
              <p:nvPr/>
            </p:nvSpPr>
            <p:spPr>
              <a:xfrm>
                <a:off x="4279346" y="3421120"/>
                <a:ext cx="93728" cy="91216"/>
              </a:xfrm>
              <a:custGeom>
                <a:rect b="b" l="l" r="r" t="t"/>
                <a:pathLst>
                  <a:path extrusionOk="0" h="114020" w="11716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10"/>
              <p:cNvSpPr/>
              <p:nvPr/>
            </p:nvSpPr>
            <p:spPr>
              <a:xfrm>
                <a:off x="4254597" y="3433943"/>
                <a:ext cx="151659" cy="296670"/>
              </a:xfrm>
              <a:custGeom>
                <a:rect b="b" l="l" r="r" t="t"/>
                <a:pathLst>
                  <a:path extrusionOk="0" h="370837" w="189574">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10"/>
              <p:cNvSpPr/>
              <p:nvPr/>
            </p:nvSpPr>
            <p:spPr>
              <a:xfrm>
                <a:off x="4275867" y="3326707"/>
                <a:ext cx="101092" cy="122957"/>
              </a:xfrm>
              <a:custGeom>
                <a:rect b="b" l="l" r="r" t="t"/>
                <a:pathLst>
                  <a:path extrusionOk="0" h="153696" w="126365">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10"/>
              <p:cNvSpPr/>
              <p:nvPr/>
            </p:nvSpPr>
            <p:spPr>
              <a:xfrm>
                <a:off x="4266495" y="3315741"/>
                <a:ext cx="106605" cy="105444"/>
              </a:xfrm>
              <a:custGeom>
                <a:rect b="b" l="l" r="r" t="t"/>
                <a:pathLst>
                  <a:path extrusionOk="0" h="131805" w="133256">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10"/>
              <p:cNvSpPr/>
              <p:nvPr/>
            </p:nvSpPr>
            <p:spPr>
              <a:xfrm>
                <a:off x="4373043" y="3434522"/>
                <a:ext cx="49149" cy="71094"/>
              </a:xfrm>
              <a:custGeom>
                <a:rect b="b" l="l" r="r" t="t"/>
                <a:pathLst>
                  <a:path extrusionOk="0" h="88868" w="61436">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21" name="Google Shape;221;p10"/>
              <p:cNvGrpSpPr/>
              <p:nvPr/>
            </p:nvGrpSpPr>
            <p:grpSpPr>
              <a:xfrm flipH="1">
                <a:off x="4321774" y="3621402"/>
                <a:ext cx="239004" cy="181217"/>
                <a:chOff x="6621095" y="1452181"/>
                <a:chExt cx="330893" cy="250785"/>
              </a:xfrm>
            </p:grpSpPr>
            <p:sp>
              <p:nvSpPr>
                <p:cNvPr id="222" name="Google Shape;222;p10"/>
                <p:cNvSpPr/>
                <p:nvPr/>
              </p:nvSpPr>
              <p:spPr>
                <a:xfrm>
                  <a:off x="6648789" y="1521520"/>
                  <a:ext cx="303199" cy="174500"/>
                </a:xfrm>
                <a:custGeom>
                  <a:rect b="b" l="l" r="r" t="t"/>
                  <a:pathLst>
                    <a:path extrusionOk="0" h="174500" w="303199">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10"/>
                <p:cNvSpPr/>
                <p:nvPr/>
              </p:nvSpPr>
              <p:spPr>
                <a:xfrm>
                  <a:off x="6790409" y="1564671"/>
                  <a:ext cx="79173" cy="45815"/>
                </a:xfrm>
                <a:custGeom>
                  <a:rect b="b" l="l" r="r" t="t"/>
                  <a:pathLst>
                    <a:path extrusionOk="0" h="45815" w="79173">
                      <a:moveTo>
                        <a:pt x="79174" y="29242"/>
                      </a:moveTo>
                      <a:lnTo>
                        <a:pt x="50660" y="45815"/>
                      </a:lnTo>
                      <a:lnTo>
                        <a:pt x="0" y="16478"/>
                      </a:lnTo>
                      <a:lnTo>
                        <a:pt x="28514" y="0"/>
                      </a:lnTo>
                      <a:lnTo>
                        <a:pt x="79174" y="29242"/>
                      </a:lnTo>
                      <a:close/>
                    </a:path>
                  </a:pathLst>
                </a:custGeom>
                <a:solidFill>
                  <a:srgbClr val="000000">
                    <a:alpha val="14509"/>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10"/>
                <p:cNvSpPr/>
                <p:nvPr/>
              </p:nvSpPr>
              <p:spPr>
                <a:xfrm>
                  <a:off x="6648780" y="1584674"/>
                  <a:ext cx="303209" cy="118292"/>
                </a:xfrm>
                <a:custGeom>
                  <a:rect b="b" l="l" r="r" t="t"/>
                  <a:pathLst>
                    <a:path extrusionOk="0" h="118292" w="303209">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10"/>
                <p:cNvSpPr/>
                <p:nvPr/>
              </p:nvSpPr>
              <p:spPr>
                <a:xfrm>
                  <a:off x="6621095" y="1454086"/>
                  <a:ext cx="217122" cy="244320"/>
                </a:xfrm>
                <a:custGeom>
                  <a:rect b="b" l="l" r="r" t="t"/>
                  <a:pathLst>
                    <a:path extrusionOk="0" h="244320" w="217122">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10"/>
                <p:cNvSpPr/>
                <p:nvPr/>
              </p:nvSpPr>
              <p:spPr>
                <a:xfrm>
                  <a:off x="6624647" y="1452181"/>
                  <a:ext cx="216421" cy="245364"/>
                </a:xfrm>
                <a:custGeom>
                  <a:rect b="b" l="l" r="r" t="t"/>
                  <a:pathLst>
                    <a:path extrusionOk="0" h="245364" w="216421">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7" name="Google Shape;227;p10"/>
              <p:cNvSpPr/>
              <p:nvPr/>
            </p:nvSpPr>
            <p:spPr>
              <a:xfrm>
                <a:off x="4228115" y="3483465"/>
                <a:ext cx="114539" cy="321870"/>
              </a:xfrm>
              <a:custGeom>
                <a:rect b="b" l="l" r="r" t="t"/>
                <a:pathLst>
                  <a:path extrusionOk="0" h="402337" w="143174">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8" name="Google Shape;228;p10"/>
              <p:cNvSpPr/>
              <p:nvPr/>
            </p:nvSpPr>
            <p:spPr>
              <a:xfrm>
                <a:off x="4223328" y="3479828"/>
                <a:ext cx="66218" cy="90245"/>
              </a:xfrm>
              <a:custGeom>
                <a:rect b="b" l="l" r="r" t="t"/>
                <a:pathLst>
                  <a:path extrusionOk="0" h="112806" w="82772">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229" name="Google Shape;229;p10"/>
            <p:cNvGrpSpPr/>
            <p:nvPr/>
          </p:nvGrpSpPr>
          <p:grpSpPr>
            <a:xfrm>
              <a:off x="5144045" y="893590"/>
              <a:ext cx="2833667" cy="2964311"/>
              <a:chOff x="3860721" y="1330073"/>
              <a:chExt cx="3544299" cy="3707706"/>
            </a:xfrm>
          </p:grpSpPr>
          <p:sp>
            <p:nvSpPr>
              <p:cNvPr id="230" name="Google Shape;230;p10"/>
              <p:cNvSpPr/>
              <p:nvPr/>
            </p:nvSpPr>
            <p:spPr>
              <a:xfrm>
                <a:off x="5336000" y="1330073"/>
                <a:ext cx="2069020" cy="2805419"/>
              </a:xfrm>
              <a:custGeom>
                <a:rect b="b" l="l" r="r" t="t"/>
                <a:pathLst>
                  <a:path extrusionOk="0" h="2805419" w="206902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1" name="Google Shape;231;p10"/>
              <p:cNvSpPr/>
              <p:nvPr/>
            </p:nvSpPr>
            <p:spPr>
              <a:xfrm>
                <a:off x="7365110" y="4067936"/>
                <a:ext cx="21907" cy="77247"/>
              </a:xfrm>
              <a:custGeom>
                <a:rect b="b" l="l" r="r" t="t"/>
                <a:pathLst>
                  <a:path extrusionOk="0" h="77247" w="21907">
                    <a:moveTo>
                      <a:pt x="0" y="77248"/>
                    </a:moveTo>
                    <a:lnTo>
                      <a:pt x="21908" y="64675"/>
                    </a:lnTo>
                    <a:lnTo>
                      <a:pt x="12383" y="0"/>
                    </a:lnTo>
                    <a:lnTo>
                      <a:pt x="0" y="77248"/>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2" name="Google Shape;232;p10"/>
              <p:cNvSpPr/>
              <p:nvPr/>
            </p:nvSpPr>
            <p:spPr>
              <a:xfrm>
                <a:off x="5332475" y="1333214"/>
                <a:ext cx="52292" cy="22389"/>
              </a:xfrm>
              <a:custGeom>
                <a:rect b="b" l="l" r="r" t="t"/>
                <a:pathLst>
                  <a:path extrusionOk="0" h="22389" w="52292">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10"/>
              <p:cNvSpPr/>
              <p:nvPr/>
            </p:nvSpPr>
            <p:spPr>
              <a:xfrm>
                <a:off x="5317902" y="1340537"/>
                <a:ext cx="2069115" cy="2805383"/>
              </a:xfrm>
              <a:custGeom>
                <a:rect b="b" l="l" r="r" t="t"/>
                <a:pathLst>
                  <a:path extrusionOk="0" h="2805383" w="2069115">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10"/>
              <p:cNvSpPr/>
              <p:nvPr/>
            </p:nvSpPr>
            <p:spPr>
              <a:xfrm>
                <a:off x="5314473" y="1342497"/>
                <a:ext cx="2069020" cy="2805423"/>
              </a:xfrm>
              <a:custGeom>
                <a:rect b="b" l="l" r="r" t="t"/>
                <a:pathLst>
                  <a:path extrusionOk="0" h="2805423" w="206902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10"/>
              <p:cNvSpPr/>
              <p:nvPr/>
            </p:nvSpPr>
            <p:spPr>
              <a:xfrm>
                <a:off x="5339429" y="1375389"/>
                <a:ext cx="2018061" cy="2673878"/>
              </a:xfrm>
              <a:custGeom>
                <a:rect b="b" l="l" r="r" t="t"/>
                <a:pathLst>
                  <a:path extrusionOk="0" h="2673878" w="2018061">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10"/>
              <p:cNvSpPr/>
              <p:nvPr/>
            </p:nvSpPr>
            <p:spPr>
              <a:xfrm>
                <a:off x="5339238" y="1374339"/>
                <a:ext cx="2018061" cy="2673785"/>
              </a:xfrm>
              <a:custGeom>
                <a:rect b="b" l="l" r="r" t="t"/>
                <a:pathLst>
                  <a:path extrusionOk="0" h="2673785" w="2018061">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10"/>
              <p:cNvSpPr/>
              <p:nvPr/>
            </p:nvSpPr>
            <p:spPr>
              <a:xfrm>
                <a:off x="3860721" y="3051171"/>
                <a:ext cx="3440851" cy="1986608"/>
              </a:xfrm>
              <a:custGeom>
                <a:rect b="b" l="l" r="r" t="t"/>
                <a:pathLst>
                  <a:path extrusionOk="0" h="1986608" w="3440851">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10"/>
              <p:cNvSpPr/>
              <p:nvPr/>
            </p:nvSpPr>
            <p:spPr>
              <a:xfrm>
                <a:off x="3903733" y="3024882"/>
                <a:ext cx="3440892" cy="1987084"/>
              </a:xfrm>
              <a:custGeom>
                <a:rect b="b" l="l" r="r" t="t"/>
                <a:pathLst>
                  <a:path extrusionOk="0" h="1987084" w="3440892">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10"/>
              <p:cNvSpPr/>
              <p:nvPr/>
            </p:nvSpPr>
            <p:spPr>
              <a:xfrm>
                <a:off x="3903726" y="3801522"/>
                <a:ext cx="41719" cy="37052"/>
              </a:xfrm>
              <a:custGeom>
                <a:rect b="b" l="l" r="r" t="t"/>
                <a:pathLst>
                  <a:path extrusionOk="0" h="37052" w="41719">
                    <a:moveTo>
                      <a:pt x="0" y="37052"/>
                    </a:moveTo>
                    <a:lnTo>
                      <a:pt x="0" y="0"/>
                    </a:lnTo>
                    <a:lnTo>
                      <a:pt x="41719" y="17431"/>
                    </a:lnTo>
                    <a:lnTo>
                      <a:pt x="0" y="37052"/>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10"/>
              <p:cNvSpPr/>
              <p:nvPr/>
            </p:nvSpPr>
            <p:spPr>
              <a:xfrm>
                <a:off x="7313771" y="4164425"/>
                <a:ext cx="30860" cy="40671"/>
              </a:xfrm>
              <a:custGeom>
                <a:rect b="b" l="l" r="r" t="t"/>
                <a:pathLst>
                  <a:path extrusionOk="0" h="40671" w="30860">
                    <a:moveTo>
                      <a:pt x="30861" y="36290"/>
                    </a:moveTo>
                    <a:lnTo>
                      <a:pt x="30861" y="0"/>
                    </a:lnTo>
                    <a:lnTo>
                      <a:pt x="0" y="10573"/>
                    </a:lnTo>
                    <a:lnTo>
                      <a:pt x="20479" y="40672"/>
                    </a:lnTo>
                    <a:lnTo>
                      <a:pt x="30861" y="3629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10"/>
              <p:cNvSpPr/>
              <p:nvPr/>
            </p:nvSpPr>
            <p:spPr>
              <a:xfrm>
                <a:off x="3903733" y="2994046"/>
                <a:ext cx="3440892" cy="1986618"/>
              </a:xfrm>
              <a:custGeom>
                <a:rect b="b" l="l" r="r" t="t"/>
                <a:pathLst>
                  <a:path extrusionOk="0" h="1986618" w="3440892">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10"/>
              <p:cNvSpPr/>
              <p:nvPr/>
            </p:nvSpPr>
            <p:spPr>
              <a:xfrm>
                <a:off x="3903733" y="2989259"/>
                <a:ext cx="3440892" cy="1986608"/>
              </a:xfrm>
              <a:custGeom>
                <a:rect b="b" l="l" r="r" t="t"/>
                <a:pathLst>
                  <a:path extrusionOk="0" h="1986608" w="3440892">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10"/>
              <p:cNvSpPr/>
              <p:nvPr/>
            </p:nvSpPr>
            <p:spPr>
              <a:xfrm>
                <a:off x="5115918" y="3136967"/>
                <a:ext cx="220549" cy="127281"/>
              </a:xfrm>
              <a:custGeom>
                <a:rect b="b" l="l" r="r" t="t"/>
                <a:pathLst>
                  <a:path extrusionOk="0" h="127281" w="220549">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10"/>
              <p:cNvSpPr/>
              <p:nvPr/>
            </p:nvSpPr>
            <p:spPr>
              <a:xfrm>
                <a:off x="5245712" y="3211893"/>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10"/>
              <p:cNvSpPr/>
              <p:nvPr/>
            </p:nvSpPr>
            <p:spPr>
              <a:xfrm>
                <a:off x="5376617" y="3287669"/>
                <a:ext cx="220517" cy="127212"/>
              </a:xfrm>
              <a:custGeom>
                <a:rect b="b" l="l" r="r" t="t"/>
                <a:pathLst>
                  <a:path extrusionOk="0" h="127212" w="220517">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10"/>
              <p:cNvSpPr/>
              <p:nvPr/>
            </p:nvSpPr>
            <p:spPr>
              <a:xfrm>
                <a:off x="5505300" y="3361757"/>
                <a:ext cx="220517" cy="127281"/>
              </a:xfrm>
              <a:custGeom>
                <a:rect b="b" l="l" r="r" t="t"/>
                <a:pathLst>
                  <a:path extrusionOk="0" h="127281" w="220517">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7" name="Google Shape;247;p10"/>
              <p:cNvSpPr/>
              <p:nvPr/>
            </p:nvSpPr>
            <p:spPr>
              <a:xfrm>
                <a:off x="5635055" y="3436683"/>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8" name="Google Shape;248;p10"/>
              <p:cNvSpPr/>
              <p:nvPr/>
            </p:nvSpPr>
            <p:spPr>
              <a:xfrm>
                <a:off x="5764856" y="3511602"/>
                <a:ext cx="220517" cy="127307"/>
              </a:xfrm>
              <a:custGeom>
                <a:rect b="b" l="l" r="r" t="t"/>
                <a:pathLst>
                  <a:path extrusionOk="0" h="127307"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9" name="Google Shape;249;p10"/>
              <p:cNvSpPr/>
              <p:nvPr/>
            </p:nvSpPr>
            <p:spPr>
              <a:xfrm>
                <a:off x="5894611" y="3586162"/>
                <a:ext cx="220563" cy="127549"/>
              </a:xfrm>
              <a:custGeom>
                <a:rect b="b" l="l" r="r" t="t"/>
                <a:pathLst>
                  <a:path extrusionOk="0" h="127549" w="220563">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0" name="Google Shape;250;p10"/>
              <p:cNvSpPr/>
              <p:nvPr/>
            </p:nvSpPr>
            <p:spPr>
              <a:xfrm>
                <a:off x="6024246" y="3661473"/>
                <a:ext cx="220563" cy="127238"/>
              </a:xfrm>
              <a:custGeom>
                <a:rect b="b" l="l" r="r" t="t"/>
                <a:pathLst>
                  <a:path extrusionOk="0" h="127238" w="220563">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1" name="Google Shape;251;p10"/>
              <p:cNvSpPr/>
              <p:nvPr/>
            </p:nvSpPr>
            <p:spPr>
              <a:xfrm>
                <a:off x="6154238" y="3736400"/>
                <a:ext cx="220517" cy="127300"/>
              </a:xfrm>
              <a:custGeom>
                <a:rect b="b" l="l" r="r" t="t"/>
                <a:pathLst>
                  <a:path extrusionOk="0" h="127300" w="220517">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2" name="Google Shape;252;p10"/>
              <p:cNvSpPr/>
              <p:nvPr/>
            </p:nvSpPr>
            <p:spPr>
              <a:xfrm>
                <a:off x="6283993" y="3811354"/>
                <a:ext cx="220563" cy="127264"/>
              </a:xfrm>
              <a:custGeom>
                <a:rect b="b" l="l" r="r" t="t"/>
                <a:pathLst>
                  <a:path extrusionOk="0" h="127264" w="220563">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3" name="Google Shape;253;p10"/>
              <p:cNvSpPr/>
              <p:nvPr/>
            </p:nvSpPr>
            <p:spPr>
              <a:xfrm>
                <a:off x="6413794" y="3886299"/>
                <a:ext cx="220517" cy="127246"/>
              </a:xfrm>
              <a:custGeom>
                <a:rect b="b" l="l" r="r" t="t"/>
                <a:pathLst>
                  <a:path extrusionOk="0" h="127246" w="220517">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10"/>
              <p:cNvSpPr/>
              <p:nvPr/>
            </p:nvSpPr>
            <p:spPr>
              <a:xfrm>
                <a:off x="6543549" y="3961225"/>
                <a:ext cx="220563" cy="127264"/>
              </a:xfrm>
              <a:custGeom>
                <a:rect b="b" l="l" r="r" t="t"/>
                <a:pathLst>
                  <a:path extrusionOk="0" h="127264" w="220563">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10"/>
              <p:cNvSpPr/>
              <p:nvPr/>
            </p:nvSpPr>
            <p:spPr>
              <a:xfrm>
                <a:off x="6673375" y="4036144"/>
                <a:ext cx="220524" cy="127300"/>
              </a:xfrm>
              <a:custGeom>
                <a:rect b="b" l="l" r="r" t="t"/>
                <a:pathLst>
                  <a:path extrusionOk="0" h="127300" w="220524">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10"/>
              <p:cNvSpPr/>
              <p:nvPr/>
            </p:nvSpPr>
            <p:spPr>
              <a:xfrm>
                <a:off x="6803525" y="4111089"/>
                <a:ext cx="283033" cy="163345"/>
              </a:xfrm>
              <a:custGeom>
                <a:rect b="b" l="l" r="r" t="t"/>
                <a:pathLst>
                  <a:path extrusionOk="0" h="163345" w="283033">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10"/>
              <p:cNvSpPr/>
              <p:nvPr/>
            </p:nvSpPr>
            <p:spPr>
              <a:xfrm>
                <a:off x="5182617" y="3320721"/>
                <a:ext cx="220563" cy="127308"/>
              </a:xfrm>
              <a:custGeom>
                <a:rect b="b" l="l" r="r" t="t"/>
                <a:pathLst>
                  <a:path extrusionOk="0" h="127308" w="220563">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10"/>
              <p:cNvSpPr/>
              <p:nvPr/>
            </p:nvSpPr>
            <p:spPr>
              <a:xfrm>
                <a:off x="5312634" y="3395587"/>
                <a:ext cx="220563" cy="127548"/>
              </a:xfrm>
              <a:custGeom>
                <a:rect b="b" l="l" r="r" t="t"/>
                <a:pathLst>
                  <a:path extrusionOk="0" h="127548" w="220563">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10"/>
              <p:cNvSpPr/>
              <p:nvPr/>
            </p:nvSpPr>
            <p:spPr>
              <a:xfrm>
                <a:off x="5442650" y="3470843"/>
                <a:ext cx="220563" cy="127300"/>
              </a:xfrm>
              <a:custGeom>
                <a:rect b="b" l="l" r="r" t="t"/>
                <a:pathLst>
                  <a:path extrusionOk="0" h="127300" w="220563">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10"/>
              <p:cNvSpPr/>
              <p:nvPr/>
            </p:nvSpPr>
            <p:spPr>
              <a:xfrm>
                <a:off x="5572666" y="3545935"/>
                <a:ext cx="220563" cy="127264"/>
              </a:xfrm>
              <a:custGeom>
                <a:rect b="b" l="l" r="r" t="t"/>
                <a:pathLst>
                  <a:path extrusionOk="0" h="127264" w="220563">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10"/>
              <p:cNvSpPr/>
              <p:nvPr/>
            </p:nvSpPr>
            <p:spPr>
              <a:xfrm>
                <a:off x="5701635" y="3620377"/>
                <a:ext cx="220563" cy="127300"/>
              </a:xfrm>
              <a:custGeom>
                <a:rect b="b" l="l" r="r" t="t"/>
                <a:pathLst>
                  <a:path extrusionOk="0" h="127300" w="220563">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10"/>
              <p:cNvSpPr/>
              <p:nvPr/>
            </p:nvSpPr>
            <p:spPr>
              <a:xfrm>
                <a:off x="5831651" y="3695149"/>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10"/>
              <p:cNvSpPr/>
              <p:nvPr/>
            </p:nvSpPr>
            <p:spPr>
              <a:xfrm>
                <a:off x="5961667" y="3770491"/>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10"/>
              <p:cNvSpPr/>
              <p:nvPr/>
            </p:nvSpPr>
            <p:spPr>
              <a:xfrm>
                <a:off x="6091683" y="3845548"/>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10"/>
              <p:cNvSpPr/>
              <p:nvPr/>
            </p:nvSpPr>
            <p:spPr>
              <a:xfrm>
                <a:off x="6221700" y="3920605"/>
                <a:ext cx="220524" cy="127307"/>
              </a:xfrm>
              <a:custGeom>
                <a:rect b="b" l="l" r="r" t="t"/>
                <a:pathLst>
                  <a:path extrusionOk="0" h="127307" w="220524">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10"/>
              <p:cNvSpPr/>
              <p:nvPr/>
            </p:nvSpPr>
            <p:spPr>
              <a:xfrm>
                <a:off x="6351691" y="3995706"/>
                <a:ext cx="220549" cy="127264"/>
              </a:xfrm>
              <a:custGeom>
                <a:rect b="b" l="l" r="r" t="t"/>
                <a:pathLst>
                  <a:path extrusionOk="0" h="127264" w="220549">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10"/>
              <p:cNvSpPr/>
              <p:nvPr/>
            </p:nvSpPr>
            <p:spPr>
              <a:xfrm>
                <a:off x="6481517" y="4070763"/>
                <a:ext cx="220517" cy="127215"/>
              </a:xfrm>
              <a:custGeom>
                <a:rect b="b" l="l" r="r" t="t"/>
                <a:pathLst>
                  <a:path extrusionOk="0" h="127215" w="220517">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8" name="Google Shape;268;p10"/>
              <p:cNvSpPr/>
              <p:nvPr/>
            </p:nvSpPr>
            <p:spPr>
              <a:xfrm>
                <a:off x="6611724" y="4145820"/>
                <a:ext cx="220517" cy="127281"/>
              </a:xfrm>
              <a:custGeom>
                <a:rect b="b" l="l" r="r" t="t"/>
                <a:pathLst>
                  <a:path extrusionOk="0" h="127281" w="220517">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9" name="Google Shape;269;p10"/>
              <p:cNvSpPr/>
              <p:nvPr/>
            </p:nvSpPr>
            <p:spPr>
              <a:xfrm>
                <a:off x="4990117" y="3209572"/>
                <a:ext cx="283047" cy="163399"/>
              </a:xfrm>
              <a:custGeom>
                <a:rect b="b" l="l" r="r" t="t"/>
                <a:pathLst>
                  <a:path extrusionOk="0" h="163399" w="283047">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0" name="Google Shape;270;p10"/>
              <p:cNvSpPr/>
              <p:nvPr/>
            </p:nvSpPr>
            <p:spPr>
              <a:xfrm>
                <a:off x="6648640" y="4220618"/>
                <a:ext cx="313122" cy="199558"/>
              </a:xfrm>
              <a:custGeom>
                <a:rect b="b" l="l" r="r" t="t"/>
                <a:pathLst>
                  <a:path extrusionOk="0" h="199558" w="313122">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1" name="Google Shape;271;p10"/>
              <p:cNvSpPr/>
              <p:nvPr/>
            </p:nvSpPr>
            <p:spPr>
              <a:xfrm>
                <a:off x="4613284" y="3427765"/>
                <a:ext cx="220517" cy="127281"/>
              </a:xfrm>
              <a:custGeom>
                <a:rect b="b" l="l" r="r" t="t"/>
                <a:pathLst>
                  <a:path extrusionOk="0" h="127281" w="220517">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10"/>
              <p:cNvSpPr/>
              <p:nvPr/>
            </p:nvSpPr>
            <p:spPr>
              <a:xfrm>
                <a:off x="4742658" y="3502501"/>
                <a:ext cx="220563" cy="127281"/>
              </a:xfrm>
              <a:custGeom>
                <a:rect b="b" l="l" r="r" t="t"/>
                <a:pathLst>
                  <a:path extrusionOk="0" h="127281" w="220563">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10"/>
              <p:cNvSpPr/>
              <p:nvPr/>
            </p:nvSpPr>
            <p:spPr>
              <a:xfrm>
                <a:off x="4871721" y="3577213"/>
                <a:ext cx="220563" cy="127189"/>
              </a:xfrm>
              <a:custGeom>
                <a:rect b="b" l="l" r="r" t="t"/>
                <a:pathLst>
                  <a:path extrusionOk="0" h="127189" w="220563">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10"/>
              <p:cNvSpPr/>
              <p:nvPr/>
            </p:nvSpPr>
            <p:spPr>
              <a:xfrm>
                <a:off x="5974216" y="4213507"/>
                <a:ext cx="220549" cy="127300"/>
              </a:xfrm>
              <a:custGeom>
                <a:rect b="b" l="l" r="r" t="t"/>
                <a:pathLst>
                  <a:path extrusionOk="0" h="127300" w="220549">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10"/>
              <p:cNvSpPr/>
              <p:nvPr/>
            </p:nvSpPr>
            <p:spPr>
              <a:xfrm>
                <a:off x="6104041" y="4288254"/>
                <a:ext cx="220517" cy="127281"/>
              </a:xfrm>
              <a:custGeom>
                <a:rect b="b" l="l" r="r" t="t"/>
                <a:pathLst>
                  <a:path extrusionOk="0" h="127281" w="220517">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10"/>
              <p:cNvSpPr/>
              <p:nvPr/>
            </p:nvSpPr>
            <p:spPr>
              <a:xfrm>
                <a:off x="6233034" y="4362946"/>
                <a:ext cx="220563" cy="127351"/>
              </a:xfrm>
              <a:custGeom>
                <a:rect b="b" l="l" r="r" t="t"/>
                <a:pathLst>
                  <a:path extrusionOk="0" h="127351" w="220563">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10"/>
              <p:cNvSpPr/>
              <p:nvPr/>
            </p:nvSpPr>
            <p:spPr>
              <a:xfrm>
                <a:off x="6362479" y="4438082"/>
                <a:ext cx="220563" cy="127246"/>
              </a:xfrm>
              <a:custGeom>
                <a:rect b="b" l="l" r="r" t="t"/>
                <a:pathLst>
                  <a:path extrusionOk="0" h="127246" w="220563">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10"/>
              <p:cNvSpPr/>
              <p:nvPr/>
            </p:nvSpPr>
            <p:spPr>
              <a:xfrm>
                <a:off x="5001523" y="3651913"/>
                <a:ext cx="253854" cy="146540"/>
              </a:xfrm>
              <a:custGeom>
                <a:rect b="b" l="l" r="r" t="t"/>
                <a:pathLst>
                  <a:path extrusionOk="0" h="146540" w="253854">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10"/>
              <p:cNvSpPr/>
              <p:nvPr/>
            </p:nvSpPr>
            <p:spPr>
              <a:xfrm>
                <a:off x="5811458" y="4119562"/>
                <a:ext cx="253901" cy="146525"/>
              </a:xfrm>
              <a:custGeom>
                <a:rect b="b" l="l" r="r" t="t"/>
                <a:pathLst>
                  <a:path extrusionOk="0" h="146525" w="253901">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10"/>
              <p:cNvSpPr/>
              <p:nvPr/>
            </p:nvSpPr>
            <p:spPr>
              <a:xfrm>
                <a:off x="5164178" y="3745900"/>
                <a:ext cx="738494" cy="426244"/>
              </a:xfrm>
              <a:custGeom>
                <a:rect b="b" l="l" r="r" t="t"/>
                <a:pathLst>
                  <a:path extrusionOk="0" h="426244" w="738494">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10"/>
              <p:cNvSpPr/>
              <p:nvPr/>
            </p:nvSpPr>
            <p:spPr>
              <a:xfrm>
                <a:off x="5092169" y="3413764"/>
                <a:ext cx="220524" cy="127281"/>
              </a:xfrm>
              <a:custGeom>
                <a:rect b="b" l="l" r="r" t="t"/>
                <a:pathLst>
                  <a:path extrusionOk="0" h="127281" w="220524">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10"/>
              <p:cNvSpPr/>
              <p:nvPr/>
            </p:nvSpPr>
            <p:spPr>
              <a:xfrm>
                <a:off x="5221804" y="3488595"/>
                <a:ext cx="220524" cy="127281"/>
              </a:xfrm>
              <a:custGeom>
                <a:rect b="b" l="l" r="r" t="t"/>
                <a:pathLst>
                  <a:path extrusionOk="0" h="127281" w="220524">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10"/>
              <p:cNvSpPr/>
              <p:nvPr/>
            </p:nvSpPr>
            <p:spPr>
              <a:xfrm>
                <a:off x="5351534" y="3563461"/>
                <a:ext cx="220549" cy="127264"/>
              </a:xfrm>
              <a:custGeom>
                <a:rect b="b" l="l" r="r" t="t"/>
                <a:pathLst>
                  <a:path extrusionOk="0" h="127264" w="220549">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10"/>
              <p:cNvSpPr/>
              <p:nvPr/>
            </p:nvSpPr>
            <p:spPr>
              <a:xfrm>
                <a:off x="5481392" y="3638284"/>
                <a:ext cx="220517" cy="127225"/>
              </a:xfrm>
              <a:custGeom>
                <a:rect b="b" l="l" r="r" t="t"/>
                <a:pathLst>
                  <a:path extrusionOk="0" h="127225" w="220517">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10"/>
              <p:cNvSpPr/>
              <p:nvPr/>
            </p:nvSpPr>
            <p:spPr>
              <a:xfrm>
                <a:off x="5610742" y="3713151"/>
                <a:ext cx="220517" cy="127264"/>
              </a:xfrm>
              <a:custGeom>
                <a:rect b="b" l="l" r="r" t="t"/>
                <a:pathLst>
                  <a:path extrusionOk="0" h="127264" w="220517">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6" name="Google Shape;286;p10"/>
              <p:cNvSpPr/>
              <p:nvPr/>
            </p:nvSpPr>
            <p:spPr>
              <a:xfrm>
                <a:off x="5740377" y="3788001"/>
                <a:ext cx="220517" cy="127281"/>
              </a:xfrm>
              <a:custGeom>
                <a:rect b="b" l="l" r="r" t="t"/>
                <a:pathLst>
                  <a:path extrusionOk="0" h="127281" w="220517">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7" name="Google Shape;287;p10"/>
              <p:cNvSpPr/>
              <p:nvPr/>
            </p:nvSpPr>
            <p:spPr>
              <a:xfrm>
                <a:off x="5870012" y="3862832"/>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8" name="Google Shape;288;p10"/>
              <p:cNvSpPr/>
              <p:nvPr/>
            </p:nvSpPr>
            <p:spPr>
              <a:xfrm>
                <a:off x="5999266" y="3937698"/>
                <a:ext cx="220549" cy="127281"/>
              </a:xfrm>
              <a:custGeom>
                <a:rect b="b" l="l" r="r" t="t"/>
                <a:pathLst>
                  <a:path extrusionOk="0" h="127281" w="220549">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9" name="Google Shape;289;p10"/>
              <p:cNvSpPr/>
              <p:nvPr/>
            </p:nvSpPr>
            <p:spPr>
              <a:xfrm>
                <a:off x="6129021" y="4012522"/>
                <a:ext cx="220524" cy="127237"/>
              </a:xfrm>
              <a:custGeom>
                <a:rect b="b" l="l" r="r" t="t"/>
                <a:pathLst>
                  <a:path extrusionOk="0" h="127237" w="220524">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0" name="Google Shape;290;p10"/>
              <p:cNvSpPr/>
              <p:nvPr/>
            </p:nvSpPr>
            <p:spPr>
              <a:xfrm>
                <a:off x="6258942" y="4087388"/>
                <a:ext cx="220563" cy="127300"/>
              </a:xfrm>
              <a:custGeom>
                <a:rect b="b" l="l" r="r" t="t"/>
                <a:pathLst>
                  <a:path extrusionOk="0" h="127300" w="220563">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1" name="Google Shape;291;p10"/>
              <p:cNvSpPr/>
              <p:nvPr/>
            </p:nvSpPr>
            <p:spPr>
              <a:xfrm>
                <a:off x="6388578" y="4161853"/>
                <a:ext cx="220563" cy="127285"/>
              </a:xfrm>
              <a:custGeom>
                <a:rect b="b" l="l" r="r" t="t"/>
                <a:pathLst>
                  <a:path extrusionOk="0" h="127285" w="220563">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2" name="Google Shape;292;p10"/>
              <p:cNvSpPr/>
              <p:nvPr/>
            </p:nvSpPr>
            <p:spPr>
              <a:xfrm>
                <a:off x="6518213" y="4237101"/>
                <a:ext cx="221039" cy="127370"/>
              </a:xfrm>
              <a:custGeom>
                <a:rect b="b" l="l" r="r" t="t"/>
                <a:pathLst>
                  <a:path extrusionOk="0" h="127370" w="221039">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3" name="Google Shape;293;p10"/>
              <p:cNvSpPr/>
              <p:nvPr/>
            </p:nvSpPr>
            <p:spPr>
              <a:xfrm>
                <a:off x="4864578" y="3282378"/>
                <a:ext cx="318480" cy="183800"/>
              </a:xfrm>
              <a:custGeom>
                <a:rect b="b" l="l" r="r" t="t"/>
                <a:pathLst>
                  <a:path extrusionOk="0" h="183800" w="31848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4" name="Google Shape;294;p10"/>
              <p:cNvSpPr/>
              <p:nvPr/>
            </p:nvSpPr>
            <p:spPr>
              <a:xfrm>
                <a:off x="4902011" y="3449213"/>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5" name="Google Shape;295;p10"/>
              <p:cNvSpPr/>
              <p:nvPr/>
            </p:nvSpPr>
            <p:spPr>
              <a:xfrm>
                <a:off x="5031646" y="3523682"/>
                <a:ext cx="220524" cy="127281"/>
              </a:xfrm>
              <a:custGeom>
                <a:rect b="b" l="l" r="r" t="t"/>
                <a:pathLst>
                  <a:path extrusionOk="0" h="127281" w="220524">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6" name="Google Shape;296;p10"/>
              <p:cNvSpPr/>
              <p:nvPr/>
            </p:nvSpPr>
            <p:spPr>
              <a:xfrm>
                <a:off x="5161066" y="3598894"/>
                <a:ext cx="220517" cy="127281"/>
              </a:xfrm>
              <a:custGeom>
                <a:rect b="b" l="l" r="r" t="t"/>
                <a:pathLst>
                  <a:path extrusionOk="0" h="127281" w="220517">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7" name="Google Shape;297;p10"/>
              <p:cNvSpPr/>
              <p:nvPr/>
            </p:nvSpPr>
            <p:spPr>
              <a:xfrm>
                <a:off x="5290892" y="3673717"/>
                <a:ext cx="220517" cy="127308"/>
              </a:xfrm>
              <a:custGeom>
                <a:rect b="b" l="l" r="r" t="t"/>
                <a:pathLst>
                  <a:path extrusionOk="0" h="127308" w="220517">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8" name="Google Shape;298;p10"/>
              <p:cNvSpPr/>
              <p:nvPr/>
            </p:nvSpPr>
            <p:spPr>
              <a:xfrm>
                <a:off x="5420495" y="3748758"/>
                <a:ext cx="220334" cy="127131"/>
              </a:xfrm>
              <a:custGeom>
                <a:rect b="b" l="l" r="r" t="t"/>
                <a:pathLst>
                  <a:path extrusionOk="0" h="127131" w="220334">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99" name="Google Shape;299;p10"/>
              <p:cNvSpPr/>
              <p:nvPr/>
            </p:nvSpPr>
            <p:spPr>
              <a:xfrm>
                <a:off x="5550092" y="3823398"/>
                <a:ext cx="220563" cy="127281"/>
              </a:xfrm>
              <a:custGeom>
                <a:rect b="b" l="l" r="r" t="t"/>
                <a:pathLst>
                  <a:path extrusionOk="0" h="127281" w="220563">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0" name="Google Shape;300;p10"/>
              <p:cNvSpPr/>
              <p:nvPr/>
            </p:nvSpPr>
            <p:spPr>
              <a:xfrm>
                <a:off x="5809362" y="3973072"/>
                <a:ext cx="220524" cy="127281"/>
              </a:xfrm>
              <a:custGeom>
                <a:rect b="b" l="l" r="r" t="t"/>
                <a:pathLst>
                  <a:path extrusionOk="0" h="127281" w="220524">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1" name="Google Shape;301;p10"/>
              <p:cNvSpPr/>
              <p:nvPr/>
            </p:nvSpPr>
            <p:spPr>
              <a:xfrm>
                <a:off x="5938592" y="4047903"/>
                <a:ext cx="220517" cy="126979"/>
              </a:xfrm>
              <a:custGeom>
                <a:rect b="b" l="l" r="r" t="t"/>
                <a:pathLst>
                  <a:path extrusionOk="0" h="126979" w="220517">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10"/>
              <p:cNvSpPr/>
              <p:nvPr/>
            </p:nvSpPr>
            <p:spPr>
              <a:xfrm>
                <a:off x="6068608" y="4122734"/>
                <a:ext cx="220517" cy="127300"/>
              </a:xfrm>
              <a:custGeom>
                <a:rect b="b" l="l" r="r" t="t"/>
                <a:pathLst>
                  <a:path extrusionOk="0" h="127300" w="220517">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10"/>
              <p:cNvSpPr/>
              <p:nvPr/>
            </p:nvSpPr>
            <p:spPr>
              <a:xfrm>
                <a:off x="6198212" y="4197576"/>
                <a:ext cx="220524" cy="127281"/>
              </a:xfrm>
              <a:custGeom>
                <a:rect b="b" l="l" r="r" t="t"/>
                <a:pathLst>
                  <a:path extrusionOk="0" h="127281" w="220524">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10"/>
              <p:cNvSpPr/>
              <p:nvPr/>
            </p:nvSpPr>
            <p:spPr>
              <a:xfrm>
                <a:off x="6327808" y="4272442"/>
                <a:ext cx="380989" cy="219907"/>
              </a:xfrm>
              <a:custGeom>
                <a:rect b="b" l="l" r="r" t="t"/>
                <a:pathLst>
                  <a:path extrusionOk="0" h="219907" w="380989">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10"/>
              <p:cNvSpPr/>
              <p:nvPr/>
            </p:nvSpPr>
            <p:spPr>
              <a:xfrm>
                <a:off x="4739038" y="3355149"/>
                <a:ext cx="253901" cy="146525"/>
              </a:xfrm>
              <a:custGeom>
                <a:rect b="b" l="l" r="r" t="t"/>
                <a:pathLst>
                  <a:path extrusionOk="0" h="146525" w="253901">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10"/>
              <p:cNvSpPr/>
              <p:nvPr/>
            </p:nvSpPr>
            <p:spPr>
              <a:xfrm>
                <a:off x="5246664" y="3087528"/>
                <a:ext cx="1926000" cy="1111651"/>
              </a:xfrm>
              <a:custGeom>
                <a:rect b="b" l="l" r="r" t="t"/>
                <a:pathLst>
                  <a:path extrusionOk="0" h="1111651" w="192600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10"/>
              <p:cNvSpPr/>
              <p:nvPr/>
            </p:nvSpPr>
            <p:spPr>
              <a:xfrm>
                <a:off x="4501288" y="3792632"/>
                <a:ext cx="1451798" cy="838156"/>
              </a:xfrm>
              <a:custGeom>
                <a:rect b="b" l="l" r="r" t="t"/>
                <a:pathLst>
                  <a:path extrusionOk="0" h="838156" w="1451798">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10"/>
              <p:cNvSpPr/>
              <p:nvPr/>
            </p:nvSpPr>
            <p:spPr>
              <a:xfrm>
                <a:off x="4502277" y="3802740"/>
                <a:ext cx="1449895" cy="828048"/>
              </a:xfrm>
              <a:custGeom>
                <a:rect b="b" l="l" r="r" t="t"/>
                <a:pathLst>
                  <a:path extrusionOk="0" h="828048" w="1449895">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10"/>
              <p:cNvSpPr/>
              <p:nvPr/>
            </p:nvSpPr>
            <p:spPr>
              <a:xfrm>
                <a:off x="5378291" y="2993528"/>
                <a:ext cx="1867947" cy="1123828"/>
              </a:xfrm>
              <a:custGeom>
                <a:rect b="b" l="l" r="r" t="t"/>
                <a:pathLst>
                  <a:path extrusionOk="0" h="1123828" w="1867947">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10"/>
              <p:cNvSpPr/>
              <p:nvPr/>
            </p:nvSpPr>
            <p:spPr>
              <a:xfrm>
                <a:off x="5482399" y="1596347"/>
                <a:ext cx="657230" cy="440903"/>
              </a:xfrm>
              <a:custGeom>
                <a:rect b="b" l="l" r="r" t="t"/>
                <a:pathLst>
                  <a:path extrusionOk="0" h="440903" w="65723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10"/>
              <p:cNvSpPr/>
              <p:nvPr/>
            </p:nvSpPr>
            <p:spPr>
              <a:xfrm>
                <a:off x="5485731" y="1725601"/>
                <a:ext cx="490070" cy="322282"/>
              </a:xfrm>
              <a:custGeom>
                <a:rect b="b" l="l" r="r" t="t"/>
                <a:pathLst>
                  <a:path extrusionOk="0" h="322282" w="49007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10"/>
              <p:cNvSpPr/>
              <p:nvPr/>
            </p:nvSpPr>
            <p:spPr>
              <a:xfrm>
                <a:off x="5485731" y="1809557"/>
                <a:ext cx="490070" cy="322194"/>
              </a:xfrm>
              <a:custGeom>
                <a:rect b="b" l="l" r="r" t="t"/>
                <a:pathLst>
                  <a:path extrusionOk="0" h="322194" w="49007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10"/>
              <p:cNvSpPr/>
              <p:nvPr/>
            </p:nvSpPr>
            <p:spPr>
              <a:xfrm>
                <a:off x="5485733" y="1893472"/>
                <a:ext cx="401289" cy="270998"/>
              </a:xfrm>
              <a:custGeom>
                <a:rect b="b" l="l" r="r" t="t"/>
                <a:pathLst>
                  <a:path extrusionOk="0" h="270998" w="401289">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10"/>
              <p:cNvSpPr/>
              <p:nvPr/>
            </p:nvSpPr>
            <p:spPr>
              <a:xfrm>
                <a:off x="5482398" y="2477545"/>
                <a:ext cx="657231" cy="440923"/>
              </a:xfrm>
              <a:custGeom>
                <a:rect b="b" l="l" r="r" t="t"/>
                <a:pathLst>
                  <a:path extrusionOk="0" h="440923" w="657231">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10"/>
              <p:cNvSpPr/>
              <p:nvPr/>
            </p:nvSpPr>
            <p:spPr>
              <a:xfrm>
                <a:off x="5485733" y="2606854"/>
                <a:ext cx="490068" cy="322274"/>
              </a:xfrm>
              <a:custGeom>
                <a:rect b="b" l="l" r="r" t="t"/>
                <a:pathLst>
                  <a:path extrusionOk="0" h="322274" w="490068">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6" name="Google Shape;316;p10"/>
              <p:cNvSpPr/>
              <p:nvPr/>
            </p:nvSpPr>
            <p:spPr>
              <a:xfrm>
                <a:off x="5485733" y="2690770"/>
                <a:ext cx="490068" cy="322283"/>
              </a:xfrm>
              <a:custGeom>
                <a:rect b="b" l="l" r="r" t="t"/>
                <a:pathLst>
                  <a:path extrusionOk="0" h="322283" w="490068">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7" name="Google Shape;317;p10"/>
              <p:cNvSpPr/>
              <p:nvPr/>
            </p:nvSpPr>
            <p:spPr>
              <a:xfrm>
                <a:off x="5485733" y="2774725"/>
                <a:ext cx="401289" cy="271152"/>
              </a:xfrm>
              <a:custGeom>
                <a:rect b="b" l="l" r="r" t="t"/>
                <a:pathLst>
                  <a:path extrusionOk="0" h="271152" w="401289">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8" name="Google Shape;318;p10"/>
              <p:cNvSpPr/>
              <p:nvPr/>
            </p:nvSpPr>
            <p:spPr>
              <a:xfrm>
                <a:off x="6293929" y="2971606"/>
                <a:ext cx="893444" cy="828868"/>
              </a:xfrm>
              <a:custGeom>
                <a:rect b="b" l="l" r="r" t="t"/>
                <a:pathLst>
                  <a:path extrusionOk="0" h="828868" w="893444">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9" name="Google Shape;319;p10"/>
              <p:cNvSpPr/>
              <p:nvPr/>
            </p:nvSpPr>
            <p:spPr>
              <a:xfrm>
                <a:off x="5485733" y="2024441"/>
                <a:ext cx="630461" cy="733619"/>
              </a:xfrm>
              <a:custGeom>
                <a:rect b="b" l="l" r="r" t="t"/>
                <a:pathLst>
                  <a:path extrusionOk="0" h="733619" w="630461">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10"/>
              <p:cNvSpPr/>
              <p:nvPr/>
            </p:nvSpPr>
            <p:spPr>
              <a:xfrm>
                <a:off x="6293834" y="3011804"/>
                <a:ext cx="893445" cy="788955"/>
              </a:xfrm>
              <a:custGeom>
                <a:rect b="b" l="l" r="r" t="t"/>
                <a:pathLst>
                  <a:path extrusionOk="0" h="788955" w="893445">
                    <a:moveTo>
                      <a:pt x="0" y="0"/>
                    </a:moveTo>
                    <a:lnTo>
                      <a:pt x="0" y="273177"/>
                    </a:lnTo>
                    <a:lnTo>
                      <a:pt x="893445" y="788956"/>
                    </a:lnTo>
                    <a:lnTo>
                      <a:pt x="893445" y="15259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10"/>
              <p:cNvSpPr/>
              <p:nvPr/>
            </p:nvSpPr>
            <p:spPr>
              <a:xfrm>
                <a:off x="6645021" y="3003137"/>
                <a:ext cx="9525" cy="483869"/>
              </a:xfrm>
              <a:custGeom>
                <a:rect b="b" l="l" r="r" t="t"/>
                <a:pathLst>
                  <a:path extrusionOk="0" h="483869" w="9525">
                    <a:moveTo>
                      <a:pt x="0" y="0"/>
                    </a:moveTo>
                    <a:lnTo>
                      <a:pt x="0" y="483870"/>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10"/>
              <p:cNvSpPr/>
              <p:nvPr/>
            </p:nvSpPr>
            <p:spPr>
              <a:xfrm>
                <a:off x="6918293" y="3309175"/>
                <a:ext cx="9525" cy="335661"/>
              </a:xfrm>
              <a:custGeom>
                <a:rect b="b" l="l" r="r" t="t"/>
                <a:pathLst>
                  <a:path extrusionOk="0" h="335661" w="9525">
                    <a:moveTo>
                      <a:pt x="0" y="0"/>
                    </a:moveTo>
                    <a:lnTo>
                      <a:pt x="0" y="335661"/>
                    </a:lnTo>
                  </a:path>
                </a:pathLst>
              </a:custGeom>
              <a:noFill/>
              <a:ln cap="flat" cmpd="sng" w="952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10"/>
              <p:cNvSpPr/>
              <p:nvPr/>
            </p:nvSpPr>
            <p:spPr>
              <a:xfrm>
                <a:off x="6293834" y="2971929"/>
                <a:ext cx="893349" cy="341800"/>
              </a:xfrm>
              <a:custGeom>
                <a:rect b="b" l="l" r="r" t="t"/>
                <a:pathLst>
                  <a:path extrusionOk="0" h="341800" w="893349">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cap="flat" cmpd="sng" w="10375">
                <a:solidFill>
                  <a:srgbClr val="E9EAF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10"/>
              <p:cNvSpPr/>
              <p:nvPr/>
            </p:nvSpPr>
            <p:spPr>
              <a:xfrm rot="-1801764">
                <a:off x="6627823" y="2973379"/>
                <a:ext cx="34449" cy="59573"/>
              </a:xfrm>
              <a:custGeom>
                <a:rect b="b" l="l" r="r" t="t"/>
                <a:pathLst>
                  <a:path extrusionOk="0" h="59626" w="3448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10"/>
              <p:cNvSpPr/>
              <p:nvPr/>
            </p:nvSpPr>
            <p:spPr>
              <a:xfrm rot="-1790023">
                <a:off x="7183546" y="3143044"/>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10"/>
              <p:cNvSpPr/>
              <p:nvPr/>
            </p:nvSpPr>
            <p:spPr>
              <a:xfrm rot="-1790023">
                <a:off x="6913571" y="3282356"/>
                <a:ext cx="34600" cy="59833"/>
              </a:xfrm>
              <a:custGeom>
                <a:rect b="b" l="l" r="r" t="t"/>
                <a:pathLst>
                  <a:path extrusionOk="0" h="59831" w="34599">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10"/>
              <p:cNvSpPr/>
              <p:nvPr/>
            </p:nvSpPr>
            <p:spPr>
              <a:xfrm rot="-1790023">
                <a:off x="6286614" y="3000522"/>
                <a:ext cx="34600" cy="59833"/>
              </a:xfrm>
              <a:custGeom>
                <a:rect b="b" l="l" r="r" t="t"/>
                <a:pathLst>
                  <a:path extrusionOk="0" h="59831" w="34599">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10"/>
              <p:cNvSpPr/>
              <p:nvPr/>
            </p:nvSpPr>
            <p:spPr>
              <a:xfrm>
                <a:off x="6272974" y="2328193"/>
                <a:ext cx="55632" cy="226128"/>
              </a:xfrm>
              <a:custGeom>
                <a:rect b="b" l="l" r="r" t="t"/>
                <a:pathLst>
                  <a:path extrusionOk="0" h="226128" w="55632">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10"/>
              <p:cNvSpPr/>
              <p:nvPr/>
            </p:nvSpPr>
            <p:spPr>
              <a:xfrm>
                <a:off x="6357270" y="2193891"/>
                <a:ext cx="55722" cy="409197"/>
              </a:xfrm>
              <a:custGeom>
                <a:rect b="b" l="l" r="r" t="t"/>
                <a:pathLst>
                  <a:path extrusionOk="0" h="409197" w="55722">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10"/>
              <p:cNvSpPr/>
              <p:nvPr/>
            </p:nvSpPr>
            <p:spPr>
              <a:xfrm>
                <a:off x="6526149" y="2326193"/>
                <a:ext cx="55625" cy="374240"/>
              </a:xfrm>
              <a:custGeom>
                <a:rect b="b" l="l" r="r" t="t"/>
                <a:pathLst>
                  <a:path extrusionOk="0" h="374240" w="55625">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10"/>
              <p:cNvSpPr/>
              <p:nvPr/>
            </p:nvSpPr>
            <p:spPr>
              <a:xfrm>
                <a:off x="6610350" y="2430587"/>
                <a:ext cx="55627" cy="318519"/>
              </a:xfrm>
              <a:custGeom>
                <a:rect b="b" l="l" r="r" t="t"/>
                <a:pathLst>
                  <a:path extrusionOk="0" h="318519" w="55627">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10"/>
              <p:cNvSpPr/>
              <p:nvPr/>
            </p:nvSpPr>
            <p:spPr>
              <a:xfrm>
                <a:off x="6778179" y="2662902"/>
                <a:ext cx="55632" cy="183161"/>
              </a:xfrm>
              <a:custGeom>
                <a:rect b="b" l="l" r="r" t="t"/>
                <a:pathLst>
                  <a:path extrusionOk="0" h="183161" w="55632">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10"/>
              <p:cNvSpPr/>
              <p:nvPr/>
            </p:nvSpPr>
            <p:spPr>
              <a:xfrm>
                <a:off x="6862476" y="2392923"/>
                <a:ext cx="55722" cy="501818"/>
              </a:xfrm>
              <a:custGeom>
                <a:rect b="b" l="l" r="r" t="t"/>
                <a:pathLst>
                  <a:path extrusionOk="0" h="501818" w="55722">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4" name="Google Shape;334;p10"/>
              <p:cNvSpPr/>
              <p:nvPr/>
            </p:nvSpPr>
            <p:spPr>
              <a:xfrm>
                <a:off x="7068216" y="2830406"/>
                <a:ext cx="55722" cy="183106"/>
              </a:xfrm>
              <a:custGeom>
                <a:rect b="b" l="l" r="r" t="t"/>
                <a:pathLst>
                  <a:path extrusionOk="0" h="183106" w="55722">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5" name="Google Shape;335;p10"/>
              <p:cNvSpPr/>
              <p:nvPr/>
            </p:nvSpPr>
            <p:spPr>
              <a:xfrm>
                <a:off x="7152513" y="2836026"/>
                <a:ext cx="55727" cy="226167"/>
              </a:xfrm>
              <a:custGeom>
                <a:rect b="b" l="l" r="r" t="t"/>
                <a:pathLst>
                  <a:path extrusionOk="0" h="226167" w="55727">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6" name="Google Shape;336;p10"/>
              <p:cNvSpPr/>
              <p:nvPr/>
            </p:nvSpPr>
            <p:spPr>
              <a:xfrm>
                <a:off x="5679727" y="3898222"/>
                <a:ext cx="220563" cy="127308"/>
              </a:xfrm>
              <a:custGeom>
                <a:rect b="b" l="l" r="r" t="t"/>
                <a:pathLst>
                  <a:path extrusionOk="0" h="127308" w="220563">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337" name="Google Shape;337;p10"/>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9"/>
          <p:cNvSpPr txBox="1"/>
          <p:nvPr>
            <p:ph idx="4294967295" type="ctrTitle"/>
          </p:nvPr>
        </p:nvSpPr>
        <p:spPr>
          <a:xfrm>
            <a:off x="1225100" y="198975"/>
            <a:ext cx="64341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Create SQL server and SQL Database</a:t>
            </a:r>
            <a:endParaRPr sz="2000">
              <a:latin typeface="Times New Roman"/>
              <a:ea typeface="Times New Roman"/>
              <a:cs typeface="Times New Roman"/>
              <a:sym typeface="Times New Roman"/>
            </a:endParaRPr>
          </a:p>
        </p:txBody>
      </p:sp>
      <p:pic>
        <p:nvPicPr>
          <p:cNvPr id="428" name="Google Shape;428;p19"/>
          <p:cNvPicPr preferRelativeResize="0"/>
          <p:nvPr/>
        </p:nvPicPr>
        <p:blipFill>
          <a:blip r:embed="rId3">
            <a:alphaModFix/>
          </a:blip>
          <a:stretch>
            <a:fillRect/>
          </a:stretch>
        </p:blipFill>
        <p:spPr>
          <a:xfrm>
            <a:off x="1225100" y="1059675"/>
            <a:ext cx="6434051" cy="3475950"/>
          </a:xfrm>
          <a:prstGeom prst="rect">
            <a:avLst/>
          </a:prstGeom>
          <a:noFill/>
          <a:ln>
            <a:noFill/>
          </a:ln>
        </p:spPr>
      </p:pic>
      <p:sp>
        <p:nvSpPr>
          <p:cNvPr id="429" name="Google Shape;429;p19"/>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0"/>
          <p:cNvSpPr txBox="1"/>
          <p:nvPr>
            <p:ph idx="4294967295" type="ctrTitle"/>
          </p:nvPr>
        </p:nvSpPr>
        <p:spPr>
          <a:xfrm>
            <a:off x="1010000" y="149625"/>
            <a:ext cx="7611600" cy="12315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lang="en-US" sz="2000">
                <a:latin typeface="Times New Roman"/>
                <a:ea typeface="Times New Roman"/>
                <a:cs typeface="Times New Roman"/>
                <a:sym typeface="Times New Roman"/>
              </a:rPr>
              <a:t>Create another pipeline to move the third-party data to the SQL database.</a:t>
            </a:r>
            <a:endParaRPr sz="2000">
              <a:latin typeface="Times New Roman"/>
              <a:ea typeface="Times New Roman"/>
              <a:cs typeface="Times New Roman"/>
              <a:sym typeface="Times New Roman"/>
            </a:endParaRPr>
          </a:p>
          <a:p>
            <a:pPr indent="0" lvl="0" marL="0" rtl="0" algn="just">
              <a:spcBef>
                <a:spcPts val="0"/>
              </a:spcBef>
              <a:spcAft>
                <a:spcPts val="0"/>
              </a:spcAft>
              <a:buNone/>
            </a:pPr>
            <a:r>
              <a:rPr lang="en-US" sz="2000">
                <a:latin typeface="Times New Roman"/>
                <a:ea typeface="Times New Roman"/>
                <a:cs typeface="Times New Roman"/>
                <a:sym typeface="Times New Roman"/>
              </a:rPr>
              <a:t>To check the result, Navigate towards the SQL database and check for the data.</a:t>
            </a:r>
            <a:endParaRPr sz="2000">
              <a:latin typeface="Times New Roman"/>
              <a:ea typeface="Times New Roman"/>
              <a:cs typeface="Times New Roman"/>
              <a:sym typeface="Times New Roman"/>
            </a:endParaRPr>
          </a:p>
        </p:txBody>
      </p:sp>
      <p:pic>
        <p:nvPicPr>
          <p:cNvPr id="435" name="Google Shape;435;p20"/>
          <p:cNvPicPr preferRelativeResize="0"/>
          <p:nvPr/>
        </p:nvPicPr>
        <p:blipFill>
          <a:blip r:embed="rId3">
            <a:alphaModFix/>
          </a:blip>
          <a:stretch>
            <a:fillRect/>
          </a:stretch>
        </p:blipFill>
        <p:spPr>
          <a:xfrm>
            <a:off x="1010000" y="1686225"/>
            <a:ext cx="6265725" cy="3073850"/>
          </a:xfrm>
          <a:prstGeom prst="rect">
            <a:avLst/>
          </a:prstGeom>
          <a:noFill/>
          <a:ln>
            <a:noFill/>
          </a:ln>
        </p:spPr>
      </p:pic>
      <p:sp>
        <p:nvSpPr>
          <p:cNvPr id="436" name="Google Shape;436;p20"/>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1"/>
          <p:cNvSpPr txBox="1"/>
          <p:nvPr>
            <p:ph type="title"/>
          </p:nvPr>
        </p:nvSpPr>
        <p:spPr>
          <a:xfrm>
            <a:off x="1047396" y="564781"/>
            <a:ext cx="4743900" cy="431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800">
                <a:latin typeface="Times New Roman"/>
                <a:ea typeface="Times New Roman"/>
                <a:cs typeface="Times New Roman"/>
                <a:sym typeface="Times New Roman"/>
              </a:rPr>
              <a:t>Conclusion</a:t>
            </a:r>
            <a:endParaRPr b="0" sz="2800">
              <a:latin typeface="Times New Roman"/>
              <a:ea typeface="Times New Roman"/>
              <a:cs typeface="Times New Roman"/>
              <a:sym typeface="Times New Roman"/>
            </a:endParaRPr>
          </a:p>
        </p:txBody>
      </p:sp>
      <p:sp>
        <p:nvSpPr>
          <p:cNvPr id="442" name="Google Shape;442;p21"/>
          <p:cNvSpPr txBox="1"/>
          <p:nvPr/>
        </p:nvSpPr>
        <p:spPr>
          <a:xfrm>
            <a:off x="1047400" y="1215725"/>
            <a:ext cx="6621000" cy="1723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000">
                <a:solidFill>
                  <a:schemeClr val="lt1"/>
                </a:solidFill>
                <a:latin typeface="Times New Roman"/>
                <a:ea typeface="Times New Roman"/>
                <a:cs typeface="Times New Roman"/>
                <a:sym typeface="Times New Roman"/>
              </a:rPr>
              <a:t>Using the Azure Data Factory, we created a pipeline that will validate and copy the Blob data into the SQL database in this project.</a:t>
            </a:r>
            <a:endParaRPr sz="2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US" sz="2000">
                <a:solidFill>
                  <a:schemeClr val="lt1"/>
                </a:solidFill>
                <a:latin typeface="Times New Roman"/>
                <a:ea typeface="Times New Roman"/>
                <a:cs typeface="Times New Roman"/>
                <a:sym typeface="Times New Roman"/>
              </a:rPr>
              <a:t>The Blob data has been validated and stored in the SQL database</a:t>
            </a:r>
            <a:endParaRPr sz="2000">
              <a:solidFill>
                <a:schemeClr val="lt1"/>
              </a:solidFill>
              <a:latin typeface="Times New Roman"/>
              <a:ea typeface="Times New Roman"/>
              <a:cs typeface="Times New Roman"/>
              <a:sym typeface="Times New Roman"/>
            </a:endParaRPr>
          </a:p>
        </p:txBody>
      </p:sp>
      <p:sp>
        <p:nvSpPr>
          <p:cNvPr id="443" name="Google Shape;443;p21"/>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2"/>
          <p:cNvSpPr txBox="1"/>
          <p:nvPr>
            <p:ph idx="4294967295" type="ctrTitle"/>
          </p:nvPr>
        </p:nvSpPr>
        <p:spPr>
          <a:xfrm>
            <a:off x="1024250" y="566650"/>
            <a:ext cx="4962600" cy="369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400">
                <a:latin typeface="Times New Roman"/>
                <a:ea typeface="Times New Roman"/>
                <a:cs typeface="Times New Roman"/>
                <a:sym typeface="Times New Roman"/>
              </a:rPr>
              <a:t>What is Project 2 About?</a:t>
            </a:r>
            <a:endParaRPr b="0" sz="2400">
              <a:latin typeface="Times New Roman"/>
              <a:ea typeface="Times New Roman"/>
              <a:cs typeface="Times New Roman"/>
              <a:sym typeface="Times New Roman"/>
            </a:endParaRPr>
          </a:p>
        </p:txBody>
      </p:sp>
      <p:sp>
        <p:nvSpPr>
          <p:cNvPr id="449" name="Google Shape;449;p22"/>
          <p:cNvSpPr txBox="1"/>
          <p:nvPr/>
        </p:nvSpPr>
        <p:spPr>
          <a:xfrm>
            <a:off x="972600" y="1281200"/>
            <a:ext cx="73974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Everyday, we will be getting loads and loads of data. But, it is all in CSV format. Usually, in Azure we are going to store it in the Azure Data Lake Storage. </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To perform Analytics on this, we need to use Azure Data Bricks.</a:t>
            </a:r>
            <a:endParaRPr sz="1800">
              <a:solidFill>
                <a:schemeClr val="lt1"/>
              </a:solidFill>
              <a:latin typeface="Times New Roman"/>
              <a:ea typeface="Times New Roman"/>
              <a:cs typeface="Times New Roman"/>
              <a:sym typeface="Times New Roman"/>
            </a:endParaRPr>
          </a:p>
          <a:p>
            <a:pPr indent="-342900" lvl="0" marL="457200" rtl="0" algn="l">
              <a:spcBef>
                <a:spcPts val="0"/>
              </a:spcBef>
              <a:spcAft>
                <a:spcPts val="0"/>
              </a:spcAft>
              <a:buClr>
                <a:schemeClr val="lt1"/>
              </a:buClr>
              <a:buSzPts val="1800"/>
              <a:buFont typeface="Times New Roman"/>
              <a:buChar char="●"/>
            </a:pPr>
            <a:r>
              <a:rPr lang="en-US" sz="1800">
                <a:solidFill>
                  <a:schemeClr val="lt1"/>
                </a:solidFill>
                <a:latin typeface="Times New Roman"/>
                <a:ea typeface="Times New Roman"/>
                <a:cs typeface="Times New Roman"/>
                <a:sym typeface="Times New Roman"/>
              </a:rPr>
              <a:t>So basically here, we are storing the CSV data available with us in the delta </a:t>
            </a:r>
            <a:r>
              <a:rPr lang="en-US" sz="1800">
                <a:solidFill>
                  <a:schemeClr val="lt1"/>
                </a:solidFill>
                <a:latin typeface="Times New Roman"/>
                <a:ea typeface="Times New Roman"/>
                <a:cs typeface="Times New Roman"/>
                <a:sym typeface="Times New Roman"/>
              </a:rPr>
              <a:t>table</a:t>
            </a:r>
            <a:r>
              <a:rPr lang="en-US" sz="1800">
                <a:solidFill>
                  <a:schemeClr val="lt1"/>
                </a:solidFill>
                <a:latin typeface="Times New Roman"/>
                <a:ea typeface="Times New Roman"/>
                <a:cs typeface="Times New Roman"/>
                <a:sym typeface="Times New Roman"/>
              </a:rPr>
              <a:t> created using Data Brick. This whole data is being accessed from a cloud storage space.</a:t>
            </a:r>
            <a:endParaRPr sz="18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lt1"/>
              </a:solidFill>
              <a:latin typeface="Times New Roman"/>
              <a:ea typeface="Times New Roman"/>
              <a:cs typeface="Times New Roman"/>
              <a:sym typeface="Times New Roman"/>
            </a:endParaRPr>
          </a:p>
        </p:txBody>
      </p:sp>
      <p:sp>
        <p:nvSpPr>
          <p:cNvPr id="450" name="Google Shape;450;p22"/>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3"/>
          <p:cNvSpPr txBox="1"/>
          <p:nvPr/>
        </p:nvSpPr>
        <p:spPr>
          <a:xfrm>
            <a:off x="888425" y="523700"/>
            <a:ext cx="7518900" cy="3881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000">
                <a:solidFill>
                  <a:srgbClr val="FFFFFF"/>
                </a:solidFill>
              </a:rPr>
              <a:t>What and Why?</a:t>
            </a:r>
            <a:endParaRPr sz="20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0" lvl="0" marL="457200" marR="0" rtl="0" algn="l">
              <a:lnSpc>
                <a:spcPct val="100000"/>
              </a:lnSpc>
              <a:spcBef>
                <a:spcPts val="1200"/>
              </a:spcBef>
              <a:spcAft>
                <a:spcPts val="0"/>
              </a:spcAft>
              <a:buNone/>
            </a:pPr>
            <a:r>
              <a:t/>
            </a:r>
            <a:endParaRPr sz="1800">
              <a:solidFill>
                <a:srgbClr val="FFFFFF"/>
              </a:solidFill>
            </a:endParaRPr>
          </a:p>
        </p:txBody>
      </p:sp>
      <p:graphicFrame>
        <p:nvGraphicFramePr>
          <p:cNvPr id="456" name="Google Shape;456;p23"/>
          <p:cNvGraphicFramePr/>
          <p:nvPr/>
        </p:nvGraphicFramePr>
        <p:xfrm>
          <a:off x="888425" y="1389950"/>
          <a:ext cx="3000000" cy="3000000"/>
        </p:xfrm>
        <a:graphic>
          <a:graphicData uri="http://schemas.openxmlformats.org/drawingml/2006/table">
            <a:tbl>
              <a:tblPr>
                <a:noFill/>
                <a:tableStyleId>{4392214B-CF40-4411-B969-056051747406}</a:tableStyleId>
              </a:tblPr>
              <a:tblGrid>
                <a:gridCol w="2413000"/>
                <a:gridCol w="2413000"/>
                <a:gridCol w="2413000"/>
              </a:tblGrid>
              <a:tr h="381000">
                <a:tc>
                  <a:txBody>
                    <a:bodyPr/>
                    <a:lstStyle/>
                    <a:p>
                      <a:pPr indent="0" lvl="0" marL="0" rtl="0" algn="l">
                        <a:spcBef>
                          <a:spcPts val="0"/>
                        </a:spcBef>
                        <a:spcAft>
                          <a:spcPts val="0"/>
                        </a:spcAft>
                        <a:buNone/>
                      </a:pPr>
                      <a:r>
                        <a:rPr lang="en-US">
                          <a:solidFill>
                            <a:schemeClr val="lt1"/>
                          </a:solidFill>
                        </a:rPr>
                        <a:t>CSV Data</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Azure Data Lake</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Azure Data Bricks</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457" name="Google Shape;457;p23"/>
          <p:cNvGraphicFramePr/>
          <p:nvPr/>
        </p:nvGraphicFramePr>
        <p:xfrm>
          <a:off x="888425" y="2381250"/>
          <a:ext cx="3000000" cy="3000000"/>
        </p:xfrm>
        <a:graphic>
          <a:graphicData uri="http://schemas.openxmlformats.org/drawingml/2006/table">
            <a:tbl>
              <a:tblPr>
                <a:noFill/>
                <a:tableStyleId>{4392214B-CF40-4411-B969-056051747406}</a:tableStyleId>
              </a:tblPr>
              <a:tblGrid>
                <a:gridCol w="2413000"/>
                <a:gridCol w="2413000"/>
                <a:gridCol w="2413000"/>
              </a:tblGrid>
              <a:tr h="1082375">
                <a:tc>
                  <a:txBody>
                    <a:bodyPr/>
                    <a:lstStyle/>
                    <a:p>
                      <a:pPr indent="0" lvl="0" marL="0" rtl="0" algn="l">
                        <a:spcBef>
                          <a:spcPts val="0"/>
                        </a:spcBef>
                        <a:spcAft>
                          <a:spcPts val="0"/>
                        </a:spcAft>
                        <a:buNone/>
                      </a:pPr>
                      <a:r>
                        <a:rPr lang="en-US">
                          <a:solidFill>
                            <a:schemeClr val="lt1"/>
                          </a:solidFill>
                        </a:rPr>
                        <a:t>CSV or Comma Separated Values is a tabular data which has been saved as a plain text data that has been separated by commas.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Azure Data Lake is a storage solution based on the Azure Storage Platform. It is an on-demand Analytics job service.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Azure Databricks can be used to read data from various sources available in various formats to perform analytics and create databases.</a:t>
                      </a:r>
                      <a:endParaRPr>
                        <a:solidFill>
                          <a:schemeClr val="lt1"/>
                        </a:solidFill>
                      </a:endParaRPr>
                    </a:p>
                  </a:txBody>
                  <a:tcPr marT="91425" marB="91425" marR="91425" marL="91425"/>
                </a:tc>
              </a:tr>
            </a:tbl>
          </a:graphicData>
        </a:graphic>
      </p:graphicFrame>
      <p:sp>
        <p:nvSpPr>
          <p:cNvPr id="458" name="Google Shape;458;p23"/>
          <p:cNvSpPr/>
          <p:nvPr/>
        </p:nvSpPr>
        <p:spPr>
          <a:xfrm>
            <a:off x="888425" y="1906625"/>
            <a:ext cx="2366100" cy="1872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3324875" y="1906625"/>
            <a:ext cx="2366100" cy="187200"/>
          </a:xfrm>
          <a:prstGeom prst="rect">
            <a:avLst/>
          </a:prstGeom>
          <a:solidFill>
            <a:srgbClr val="DBDB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5761325" y="1906625"/>
            <a:ext cx="2366100" cy="187200"/>
          </a:xfrm>
          <a:prstGeom prst="rect">
            <a:avLst/>
          </a:prstGeom>
          <a:solidFill>
            <a:srgbClr val="DBDB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txBox="1"/>
          <p:nvPr>
            <p:ph idx="12" type="sldNum"/>
          </p:nvPr>
        </p:nvSpPr>
        <p:spPr>
          <a:xfrm>
            <a:off x="8472458" y="4663217"/>
            <a:ext cx="548700" cy="138600"/>
          </a:xfrm>
          <a:prstGeom prst="rect">
            <a:avLst/>
          </a:prstGeom>
        </p:spPr>
        <p:txBody>
          <a:bodyPr anchorCtr="0" anchor="t" bIns="0" lIns="0" spcFirstLastPara="1" rIns="0" wrap="square" tIns="0">
            <a:sp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24"/>
          <p:cNvSpPr txBox="1"/>
          <p:nvPr/>
        </p:nvSpPr>
        <p:spPr>
          <a:xfrm>
            <a:off x="1440200" y="411475"/>
            <a:ext cx="489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Lato"/>
                <a:ea typeface="Lato"/>
                <a:cs typeface="Lato"/>
                <a:sym typeface="Lato"/>
              </a:rPr>
              <a:t>What do we need to do in this Project :</a:t>
            </a:r>
            <a:endParaRPr sz="2000">
              <a:solidFill>
                <a:schemeClr val="lt1"/>
              </a:solidFill>
              <a:latin typeface="Lato"/>
              <a:ea typeface="Lato"/>
              <a:cs typeface="Lato"/>
              <a:sym typeface="Lato"/>
            </a:endParaRPr>
          </a:p>
        </p:txBody>
      </p:sp>
      <p:sp>
        <p:nvSpPr>
          <p:cNvPr id="467" name="Google Shape;467;p24"/>
          <p:cNvSpPr txBox="1"/>
          <p:nvPr/>
        </p:nvSpPr>
        <p:spPr>
          <a:xfrm>
            <a:off x="1215750" y="996300"/>
            <a:ext cx="6490200" cy="2846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lt1"/>
              </a:buClr>
              <a:buSzPts val="1800"/>
              <a:buFont typeface="Lato"/>
              <a:buAutoNum type="romanUcPeriod"/>
            </a:pPr>
            <a:r>
              <a:rPr lang="en-US" sz="1800">
                <a:solidFill>
                  <a:schemeClr val="lt1"/>
                </a:solidFill>
                <a:latin typeface="Lato"/>
                <a:ea typeface="Lato"/>
                <a:cs typeface="Lato"/>
                <a:sym typeface="Lato"/>
              </a:rPr>
              <a:t>Create data bricks</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AutoNum type="romanUcPeriod"/>
            </a:pPr>
            <a:r>
              <a:rPr lang="en-US" sz="1800">
                <a:solidFill>
                  <a:schemeClr val="lt1"/>
                </a:solidFill>
                <a:latin typeface="Lato"/>
                <a:ea typeface="Lato"/>
                <a:cs typeface="Lato"/>
                <a:sym typeface="Lato"/>
              </a:rPr>
              <a:t>Creating the cluster in data bricks</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AutoNum type="romanUcPeriod"/>
            </a:pPr>
            <a:r>
              <a:rPr lang="en-US" sz="1800">
                <a:solidFill>
                  <a:schemeClr val="lt1"/>
                </a:solidFill>
                <a:latin typeface="Lato"/>
                <a:ea typeface="Lato"/>
                <a:cs typeface="Lato"/>
                <a:sym typeface="Lato"/>
              </a:rPr>
              <a:t>Adding notebook in databricks and Implement BI</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AutoNum type="romanUcPeriod"/>
            </a:pPr>
            <a:r>
              <a:rPr lang="en-US" sz="1800">
                <a:solidFill>
                  <a:schemeClr val="lt1"/>
                </a:solidFill>
                <a:latin typeface="Lato"/>
                <a:ea typeface="Lato"/>
                <a:cs typeface="Lato"/>
                <a:sym typeface="Lato"/>
              </a:rPr>
              <a:t>Creating data factory</a:t>
            </a:r>
            <a:endParaRPr sz="1800">
              <a:solidFill>
                <a:schemeClr val="lt1"/>
              </a:solidFill>
              <a:latin typeface="Lato"/>
              <a:ea typeface="Lato"/>
              <a:cs typeface="Lato"/>
              <a:sym typeface="Lato"/>
            </a:endParaRPr>
          </a:p>
          <a:p>
            <a:pPr indent="-342900" lvl="0" marL="457200" rtl="0" algn="l">
              <a:lnSpc>
                <a:spcPct val="115000"/>
              </a:lnSpc>
              <a:spcBef>
                <a:spcPts val="0"/>
              </a:spcBef>
              <a:spcAft>
                <a:spcPts val="0"/>
              </a:spcAft>
              <a:buClr>
                <a:schemeClr val="lt1"/>
              </a:buClr>
              <a:buSzPts val="1800"/>
              <a:buFont typeface="Lato"/>
              <a:buAutoNum type="romanUcPeriod"/>
            </a:pPr>
            <a:r>
              <a:rPr lang="en-US" sz="1800">
                <a:solidFill>
                  <a:schemeClr val="lt1"/>
                </a:solidFill>
                <a:latin typeface="Lato"/>
                <a:ea typeface="Lato"/>
                <a:cs typeface="Lato"/>
                <a:sym typeface="Lato"/>
              </a:rPr>
              <a:t>Creating azure data bricks linked service in azure data factory</a:t>
            </a:r>
            <a:endParaRPr sz="1500">
              <a:solidFill>
                <a:schemeClr val="lt1"/>
              </a:solidFill>
              <a:latin typeface="Lato"/>
              <a:ea typeface="Lato"/>
              <a:cs typeface="Lato"/>
              <a:sym typeface="Lato"/>
            </a:endParaRPr>
          </a:p>
          <a:p>
            <a:pPr indent="0" lvl="0" marL="0" rtl="0" algn="l">
              <a:lnSpc>
                <a:spcPct val="115000"/>
              </a:lnSpc>
              <a:spcBef>
                <a:spcPts val="1200"/>
              </a:spcBef>
              <a:spcAft>
                <a:spcPts val="0"/>
              </a:spcAft>
              <a:buNone/>
            </a:pPr>
            <a:r>
              <a:t/>
            </a:r>
            <a:endParaRPr sz="1800">
              <a:solidFill>
                <a:schemeClr val="lt1"/>
              </a:solidFill>
              <a:latin typeface="Lato"/>
              <a:ea typeface="Lato"/>
              <a:cs typeface="Lato"/>
              <a:sym typeface="Lato"/>
            </a:endParaRPr>
          </a:p>
          <a:p>
            <a:pPr indent="0" lvl="0" marL="0" rtl="0" algn="l">
              <a:spcBef>
                <a:spcPts val="1200"/>
              </a:spcBef>
              <a:spcAft>
                <a:spcPts val="0"/>
              </a:spcAft>
              <a:buNone/>
            </a:pPr>
            <a:r>
              <a:t/>
            </a:r>
            <a:endParaRPr sz="800">
              <a:latin typeface="Lato"/>
              <a:ea typeface="Lato"/>
              <a:cs typeface="Lato"/>
              <a:sym typeface="Lato"/>
            </a:endParaRPr>
          </a:p>
        </p:txBody>
      </p:sp>
      <p:sp>
        <p:nvSpPr>
          <p:cNvPr id="468" name="Google Shape;468;p24"/>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5"/>
          <p:cNvSpPr txBox="1"/>
          <p:nvPr>
            <p:ph idx="4294967295" type="title"/>
          </p:nvPr>
        </p:nvSpPr>
        <p:spPr>
          <a:xfrm>
            <a:off x="1297500" y="393750"/>
            <a:ext cx="70389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000">
                <a:latin typeface="Times New Roman"/>
                <a:ea typeface="Times New Roman"/>
                <a:cs typeface="Times New Roman"/>
                <a:sym typeface="Times New Roman"/>
              </a:rPr>
              <a:t>First, create an Azure Databricks workspace</a:t>
            </a:r>
            <a:endParaRPr b="0" sz="2000">
              <a:latin typeface="Times New Roman"/>
              <a:ea typeface="Times New Roman"/>
              <a:cs typeface="Times New Roman"/>
              <a:sym typeface="Times New Roman"/>
            </a:endParaRPr>
          </a:p>
        </p:txBody>
      </p:sp>
      <p:pic>
        <p:nvPicPr>
          <p:cNvPr id="474" name="Google Shape;474;p25"/>
          <p:cNvPicPr preferRelativeResize="0"/>
          <p:nvPr/>
        </p:nvPicPr>
        <p:blipFill>
          <a:blip r:embed="rId3">
            <a:alphaModFix/>
          </a:blip>
          <a:stretch>
            <a:fillRect/>
          </a:stretch>
        </p:blipFill>
        <p:spPr>
          <a:xfrm>
            <a:off x="1178325" y="1002025"/>
            <a:ext cx="6527574" cy="3139450"/>
          </a:xfrm>
          <a:prstGeom prst="rect">
            <a:avLst/>
          </a:prstGeom>
          <a:noFill/>
          <a:ln>
            <a:noFill/>
          </a:ln>
        </p:spPr>
      </p:pic>
      <p:sp>
        <p:nvSpPr>
          <p:cNvPr id="475" name="Google Shape;475;p25"/>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26"/>
          <p:cNvSpPr txBox="1"/>
          <p:nvPr>
            <p:ph idx="4294967295" type="ctrTitle"/>
          </p:nvPr>
        </p:nvSpPr>
        <p:spPr>
          <a:xfrm>
            <a:off x="1047400" y="180275"/>
            <a:ext cx="4962600" cy="323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100">
                <a:latin typeface="Times New Roman"/>
                <a:ea typeface="Times New Roman"/>
                <a:cs typeface="Times New Roman"/>
                <a:sym typeface="Times New Roman"/>
              </a:rPr>
              <a:t>Now, create a cluster</a:t>
            </a:r>
            <a:endParaRPr b="0" sz="2100">
              <a:latin typeface="Times New Roman"/>
              <a:ea typeface="Times New Roman"/>
              <a:cs typeface="Times New Roman"/>
              <a:sym typeface="Times New Roman"/>
            </a:endParaRPr>
          </a:p>
        </p:txBody>
      </p:sp>
      <p:pic>
        <p:nvPicPr>
          <p:cNvPr id="481" name="Google Shape;481;p26"/>
          <p:cNvPicPr preferRelativeResize="0"/>
          <p:nvPr/>
        </p:nvPicPr>
        <p:blipFill>
          <a:blip r:embed="rId3">
            <a:alphaModFix/>
          </a:blip>
          <a:stretch>
            <a:fillRect/>
          </a:stretch>
        </p:blipFill>
        <p:spPr>
          <a:xfrm>
            <a:off x="1047400" y="888425"/>
            <a:ext cx="6471475" cy="3132850"/>
          </a:xfrm>
          <a:prstGeom prst="rect">
            <a:avLst/>
          </a:prstGeom>
          <a:noFill/>
          <a:ln>
            <a:noFill/>
          </a:ln>
        </p:spPr>
      </p:pic>
      <p:sp>
        <p:nvSpPr>
          <p:cNvPr id="482" name="Google Shape;482;p26"/>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27"/>
          <p:cNvSpPr txBox="1"/>
          <p:nvPr>
            <p:ph idx="4294967295" type="ctrTitle"/>
          </p:nvPr>
        </p:nvSpPr>
        <p:spPr>
          <a:xfrm>
            <a:off x="982825" y="227025"/>
            <a:ext cx="7817100" cy="246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1600">
                <a:latin typeface="Times New Roman"/>
                <a:ea typeface="Times New Roman"/>
                <a:cs typeface="Times New Roman"/>
                <a:sym typeface="Times New Roman"/>
              </a:rPr>
              <a:t>After creating a cluster, create a notebook to work or compute any code</a:t>
            </a:r>
            <a:endParaRPr b="0" sz="1600">
              <a:latin typeface="Times New Roman"/>
              <a:ea typeface="Times New Roman"/>
              <a:cs typeface="Times New Roman"/>
              <a:sym typeface="Times New Roman"/>
            </a:endParaRPr>
          </a:p>
        </p:txBody>
      </p:sp>
      <p:pic>
        <p:nvPicPr>
          <p:cNvPr id="488" name="Google Shape;488;p27"/>
          <p:cNvPicPr preferRelativeResize="0"/>
          <p:nvPr/>
        </p:nvPicPr>
        <p:blipFill>
          <a:blip r:embed="rId3">
            <a:alphaModFix/>
          </a:blip>
          <a:stretch>
            <a:fillRect/>
          </a:stretch>
        </p:blipFill>
        <p:spPr>
          <a:xfrm>
            <a:off x="982825" y="1000638"/>
            <a:ext cx="7051250" cy="3142224"/>
          </a:xfrm>
          <a:prstGeom prst="rect">
            <a:avLst/>
          </a:prstGeom>
          <a:noFill/>
          <a:ln>
            <a:noFill/>
          </a:ln>
        </p:spPr>
      </p:pic>
      <p:sp>
        <p:nvSpPr>
          <p:cNvPr id="489" name="Google Shape;489;p27"/>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28"/>
          <p:cNvSpPr txBox="1"/>
          <p:nvPr>
            <p:ph idx="4294967295" type="ctrTitle"/>
          </p:nvPr>
        </p:nvSpPr>
        <p:spPr>
          <a:xfrm>
            <a:off x="972600" y="255075"/>
            <a:ext cx="73872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000"/>
              <a:t>Now, create Azure Data Factory</a:t>
            </a:r>
            <a:endParaRPr b="0" sz="2000"/>
          </a:p>
        </p:txBody>
      </p:sp>
      <p:pic>
        <p:nvPicPr>
          <p:cNvPr id="495" name="Google Shape;495;p28"/>
          <p:cNvPicPr preferRelativeResize="0"/>
          <p:nvPr/>
        </p:nvPicPr>
        <p:blipFill>
          <a:blip r:embed="rId3">
            <a:alphaModFix/>
          </a:blip>
          <a:stretch>
            <a:fillRect/>
          </a:stretch>
        </p:blipFill>
        <p:spPr>
          <a:xfrm>
            <a:off x="972600" y="1003275"/>
            <a:ext cx="7098025" cy="3083475"/>
          </a:xfrm>
          <a:prstGeom prst="rect">
            <a:avLst/>
          </a:prstGeom>
          <a:noFill/>
          <a:ln>
            <a:noFill/>
          </a:ln>
        </p:spPr>
      </p:pic>
      <p:sp>
        <p:nvSpPr>
          <p:cNvPr id="496" name="Google Shape;496;p28"/>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1"/>
          <p:cNvSpPr txBox="1"/>
          <p:nvPr>
            <p:ph type="title"/>
          </p:nvPr>
        </p:nvSpPr>
        <p:spPr>
          <a:xfrm>
            <a:off x="661772" y="-96744"/>
            <a:ext cx="4743900" cy="6674100"/>
          </a:xfrm>
          <a:prstGeom prst="rect">
            <a:avLst/>
          </a:prstGeom>
          <a:noFill/>
          <a:ln>
            <a:noFill/>
          </a:ln>
        </p:spPr>
        <p:txBody>
          <a:bodyPr anchorCtr="0" anchor="t" bIns="0" lIns="0" spcFirstLastPara="1" rIns="0" wrap="square" tIns="0">
            <a:spAutoFit/>
          </a:bodyPr>
          <a:lstStyle/>
          <a:p>
            <a:pPr indent="0" lvl="0" marL="0" rtl="0" algn="l">
              <a:lnSpc>
                <a:spcPct val="80000"/>
              </a:lnSpc>
              <a:spcBef>
                <a:spcPts val="0"/>
              </a:spcBef>
              <a:spcAft>
                <a:spcPts val="0"/>
              </a:spcAft>
              <a:buSzPts val="4800"/>
              <a:buNone/>
            </a:pPr>
            <a:br>
              <a:rPr b="0" lang="en-US" sz="2800">
                <a:latin typeface="Times New Roman"/>
                <a:ea typeface="Times New Roman"/>
                <a:cs typeface="Times New Roman"/>
                <a:sym typeface="Times New Roman"/>
              </a:rPr>
            </a:br>
            <a:r>
              <a:rPr b="0" lang="en-US" sz="2800">
                <a:latin typeface="Times New Roman"/>
                <a:ea typeface="Times New Roman"/>
                <a:cs typeface="Times New Roman"/>
                <a:sym typeface="Times New Roman"/>
              </a:rPr>
              <a:t>The Project is All about?</a:t>
            </a:r>
            <a:endParaRPr b="0" sz="2800">
              <a:latin typeface="Times New Roman"/>
              <a:ea typeface="Times New Roman"/>
              <a:cs typeface="Times New Roman"/>
              <a:sym typeface="Times New Roman"/>
            </a:endParaRPr>
          </a:p>
          <a:p>
            <a:pPr indent="0" lvl="0" marL="0" rtl="0" algn="l">
              <a:spcBef>
                <a:spcPts val="0"/>
              </a:spcBef>
              <a:spcAft>
                <a:spcPts val="0"/>
              </a:spcAft>
              <a:buNone/>
            </a:pPr>
            <a:r>
              <a:t/>
            </a:r>
            <a:endParaRPr b="0" sz="1700">
              <a:latin typeface="Times New Roman"/>
              <a:ea typeface="Times New Roman"/>
              <a:cs typeface="Times New Roman"/>
              <a:sym typeface="Times New Roman"/>
            </a:endParaRPr>
          </a:p>
          <a:p>
            <a:pPr indent="0" lvl="0" marL="0" rtl="0" algn="l">
              <a:spcBef>
                <a:spcPts val="0"/>
              </a:spcBef>
              <a:spcAft>
                <a:spcPts val="0"/>
              </a:spcAft>
              <a:buNone/>
            </a:pPr>
            <a:r>
              <a:rPr b="0" lang="en-US" sz="1700">
                <a:latin typeface="Times New Roman"/>
                <a:ea typeface="Times New Roman"/>
                <a:cs typeface="Times New Roman"/>
                <a:sym typeface="Times New Roman"/>
              </a:rPr>
              <a:t>What is the Project 1 about?</a:t>
            </a:r>
            <a:endParaRPr b="0" sz="1700">
              <a:latin typeface="Times New Roman"/>
              <a:ea typeface="Times New Roman"/>
              <a:cs typeface="Times New Roman"/>
              <a:sym typeface="Times New Roman"/>
            </a:endParaRPr>
          </a:p>
          <a:p>
            <a:pPr indent="0" lvl="0" marL="0" rtl="0" algn="l">
              <a:spcBef>
                <a:spcPts val="0"/>
              </a:spcBef>
              <a:spcAft>
                <a:spcPts val="0"/>
              </a:spcAft>
              <a:buNone/>
            </a:pPr>
            <a:r>
              <a:t/>
            </a:r>
            <a:endParaRPr b="0" sz="1700">
              <a:latin typeface="Times New Roman"/>
              <a:ea typeface="Times New Roman"/>
              <a:cs typeface="Times New Roman"/>
              <a:sym typeface="Times New Roman"/>
            </a:endParaRPr>
          </a:p>
          <a:p>
            <a:pPr indent="0" lvl="0" marL="0" rtl="0" algn="l">
              <a:spcBef>
                <a:spcPts val="0"/>
              </a:spcBef>
              <a:spcAft>
                <a:spcPts val="0"/>
              </a:spcAft>
              <a:buNone/>
            </a:pPr>
            <a:r>
              <a:rPr b="0" lang="en-US" sz="1700">
                <a:latin typeface="Times New Roman"/>
                <a:ea typeface="Times New Roman"/>
                <a:cs typeface="Times New Roman"/>
                <a:sym typeface="Times New Roman"/>
              </a:rPr>
              <a:t>How to tend to the project 1?</a:t>
            </a:r>
            <a:endParaRPr b="0" sz="1700">
              <a:latin typeface="Times New Roman"/>
              <a:ea typeface="Times New Roman"/>
              <a:cs typeface="Times New Roman"/>
              <a:sym typeface="Times New Roman"/>
            </a:endParaRPr>
          </a:p>
          <a:p>
            <a:pPr indent="0" lvl="0" marL="0" rtl="0" algn="l">
              <a:spcBef>
                <a:spcPts val="0"/>
              </a:spcBef>
              <a:spcAft>
                <a:spcPts val="0"/>
              </a:spcAft>
              <a:buNone/>
            </a:pPr>
            <a:r>
              <a:t/>
            </a:r>
            <a:endParaRPr b="0" sz="1700">
              <a:latin typeface="Times New Roman"/>
              <a:ea typeface="Times New Roman"/>
              <a:cs typeface="Times New Roman"/>
              <a:sym typeface="Times New Roman"/>
            </a:endParaRPr>
          </a:p>
          <a:p>
            <a:pPr indent="0" lvl="0" marL="0" rtl="0" algn="l">
              <a:spcBef>
                <a:spcPts val="0"/>
              </a:spcBef>
              <a:spcAft>
                <a:spcPts val="0"/>
              </a:spcAft>
              <a:buNone/>
            </a:pPr>
            <a:r>
              <a:rPr b="0" lang="en-US" sz="1700">
                <a:latin typeface="Times New Roman"/>
                <a:ea typeface="Times New Roman"/>
                <a:cs typeface="Times New Roman"/>
                <a:sym typeface="Times New Roman"/>
              </a:rPr>
              <a:t>What can be achieved from Project 1?</a:t>
            </a:r>
            <a:endParaRPr b="0" sz="1700">
              <a:latin typeface="Times New Roman"/>
              <a:ea typeface="Times New Roman"/>
              <a:cs typeface="Times New Roman"/>
              <a:sym typeface="Times New Roman"/>
            </a:endParaRPr>
          </a:p>
          <a:p>
            <a:pPr indent="0" lvl="0" marL="0" rtl="0" algn="l">
              <a:spcBef>
                <a:spcPts val="0"/>
              </a:spcBef>
              <a:spcAft>
                <a:spcPts val="0"/>
              </a:spcAft>
              <a:buNone/>
            </a:pPr>
            <a:r>
              <a:t/>
            </a:r>
            <a:endParaRPr b="0" sz="1700">
              <a:latin typeface="Times New Roman"/>
              <a:ea typeface="Times New Roman"/>
              <a:cs typeface="Times New Roman"/>
              <a:sym typeface="Times New Roman"/>
            </a:endParaRPr>
          </a:p>
          <a:p>
            <a:pPr indent="0" lvl="0" marL="0" rtl="0" algn="l">
              <a:spcBef>
                <a:spcPts val="0"/>
              </a:spcBef>
              <a:spcAft>
                <a:spcPts val="0"/>
              </a:spcAft>
              <a:buNone/>
            </a:pPr>
            <a:r>
              <a:rPr b="0" lang="en-US" sz="1700">
                <a:latin typeface="Times New Roman"/>
                <a:ea typeface="Times New Roman"/>
                <a:cs typeface="Times New Roman"/>
                <a:sym typeface="Times New Roman"/>
              </a:rPr>
              <a:t>What is the Project 2 about?</a:t>
            </a:r>
            <a:endParaRPr b="0" sz="1700">
              <a:latin typeface="Times New Roman"/>
              <a:ea typeface="Times New Roman"/>
              <a:cs typeface="Times New Roman"/>
              <a:sym typeface="Times New Roman"/>
            </a:endParaRPr>
          </a:p>
          <a:p>
            <a:pPr indent="0" lvl="0" marL="0" rtl="0" algn="l">
              <a:spcBef>
                <a:spcPts val="0"/>
              </a:spcBef>
              <a:spcAft>
                <a:spcPts val="0"/>
              </a:spcAft>
              <a:buNone/>
            </a:pPr>
            <a:r>
              <a:t/>
            </a:r>
            <a:endParaRPr b="0" sz="1700">
              <a:latin typeface="Times New Roman"/>
              <a:ea typeface="Times New Roman"/>
              <a:cs typeface="Times New Roman"/>
              <a:sym typeface="Times New Roman"/>
            </a:endParaRPr>
          </a:p>
          <a:p>
            <a:pPr indent="0" lvl="0" marL="0" rtl="0" algn="l">
              <a:spcBef>
                <a:spcPts val="0"/>
              </a:spcBef>
              <a:spcAft>
                <a:spcPts val="0"/>
              </a:spcAft>
              <a:buNone/>
            </a:pPr>
            <a:r>
              <a:rPr b="0" lang="en-US" sz="1700">
                <a:latin typeface="Times New Roman"/>
                <a:ea typeface="Times New Roman"/>
                <a:cs typeface="Times New Roman"/>
                <a:sym typeface="Times New Roman"/>
              </a:rPr>
              <a:t>How to tend to the Project 2?</a:t>
            </a:r>
            <a:endParaRPr b="0" sz="1700">
              <a:latin typeface="Times New Roman"/>
              <a:ea typeface="Times New Roman"/>
              <a:cs typeface="Times New Roman"/>
              <a:sym typeface="Times New Roman"/>
            </a:endParaRPr>
          </a:p>
          <a:p>
            <a:pPr indent="0" lvl="0" marL="0" rtl="0" algn="l">
              <a:spcBef>
                <a:spcPts val="0"/>
              </a:spcBef>
              <a:spcAft>
                <a:spcPts val="0"/>
              </a:spcAft>
              <a:buNone/>
            </a:pPr>
            <a:r>
              <a:t/>
            </a:r>
            <a:endParaRPr b="0" sz="1700">
              <a:latin typeface="Times New Roman"/>
              <a:ea typeface="Times New Roman"/>
              <a:cs typeface="Times New Roman"/>
              <a:sym typeface="Times New Roman"/>
            </a:endParaRPr>
          </a:p>
          <a:p>
            <a:pPr indent="0" lvl="0" marL="0" rtl="0" algn="l">
              <a:spcBef>
                <a:spcPts val="0"/>
              </a:spcBef>
              <a:spcAft>
                <a:spcPts val="0"/>
              </a:spcAft>
              <a:buNone/>
            </a:pPr>
            <a:r>
              <a:rPr b="0" lang="en-US" sz="1700">
                <a:latin typeface="Times New Roman"/>
                <a:ea typeface="Times New Roman"/>
                <a:cs typeface="Times New Roman"/>
                <a:sym typeface="Times New Roman"/>
              </a:rPr>
              <a:t>What can be achieved from Project 2?</a:t>
            </a:r>
            <a:endParaRPr b="0" sz="1700">
              <a:latin typeface="Times New Roman"/>
              <a:ea typeface="Times New Roman"/>
              <a:cs typeface="Times New Roman"/>
              <a:sym typeface="Times New Roman"/>
            </a:endParaRPr>
          </a:p>
          <a:p>
            <a:pPr indent="0" lvl="0" marL="0" rtl="0" algn="l">
              <a:spcBef>
                <a:spcPts val="0"/>
              </a:spcBef>
              <a:spcAft>
                <a:spcPts val="0"/>
              </a:spcAft>
              <a:buNone/>
            </a:pPr>
            <a:r>
              <a:t/>
            </a:r>
            <a:endParaRPr b="0" sz="2800">
              <a:latin typeface="Times New Roman"/>
              <a:ea typeface="Times New Roman"/>
              <a:cs typeface="Times New Roman"/>
              <a:sym typeface="Times New Roman"/>
            </a:endParaRPr>
          </a:p>
          <a:p>
            <a:pPr indent="0" lvl="0" marL="0" rtl="0" algn="l">
              <a:lnSpc>
                <a:spcPct val="80000"/>
              </a:lnSpc>
              <a:spcBef>
                <a:spcPts val="0"/>
              </a:spcBef>
              <a:spcAft>
                <a:spcPts val="0"/>
              </a:spcAft>
              <a:buSzPts val="4800"/>
              <a:buNone/>
            </a:pPr>
            <a:r>
              <a:t/>
            </a:r>
            <a:endParaRPr b="0" sz="2800">
              <a:latin typeface="Times New Roman"/>
              <a:ea typeface="Times New Roman"/>
              <a:cs typeface="Times New Roman"/>
              <a:sym typeface="Times New Roman"/>
            </a:endParaRPr>
          </a:p>
          <a:p>
            <a:pPr indent="0" lvl="0" marL="0" rtl="0" algn="l">
              <a:lnSpc>
                <a:spcPct val="80000"/>
              </a:lnSpc>
              <a:spcBef>
                <a:spcPts val="0"/>
              </a:spcBef>
              <a:spcAft>
                <a:spcPts val="0"/>
              </a:spcAft>
              <a:buSzPts val="4800"/>
              <a:buNone/>
            </a:pPr>
            <a:br>
              <a:rPr b="0" lang="en-US" sz="2800">
                <a:latin typeface="Times New Roman"/>
                <a:ea typeface="Times New Roman"/>
                <a:cs typeface="Times New Roman"/>
                <a:sym typeface="Times New Roman"/>
              </a:rPr>
            </a:br>
            <a:br>
              <a:rPr b="0" lang="en-US">
                <a:latin typeface="Times New Roman"/>
                <a:ea typeface="Times New Roman"/>
                <a:cs typeface="Times New Roman"/>
                <a:sym typeface="Times New Roman"/>
              </a:rPr>
            </a:br>
            <a:endParaRPr b="0">
              <a:latin typeface="Times New Roman"/>
              <a:ea typeface="Times New Roman"/>
              <a:cs typeface="Times New Roman"/>
              <a:sym typeface="Times New Roman"/>
            </a:endParaRPr>
          </a:p>
        </p:txBody>
      </p:sp>
      <p:sp>
        <p:nvSpPr>
          <p:cNvPr id="343" name="Google Shape;343;p11"/>
          <p:cNvSpPr txBox="1"/>
          <p:nvPr>
            <p:ph idx="12" type="sldNum"/>
          </p:nvPr>
        </p:nvSpPr>
        <p:spPr>
          <a:xfrm>
            <a:off x="6583680" y="4783455"/>
            <a:ext cx="2103000" cy="1386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344" name="Google Shape;344;p11"/>
          <p:cNvGrpSpPr/>
          <p:nvPr/>
        </p:nvGrpSpPr>
        <p:grpSpPr>
          <a:xfrm>
            <a:off x="6056647" y="380988"/>
            <a:ext cx="2706355" cy="1604434"/>
            <a:chOff x="6986665" y="3298709"/>
            <a:chExt cx="1817809" cy="1077669"/>
          </a:xfrm>
        </p:grpSpPr>
        <p:sp>
          <p:nvSpPr>
            <p:cNvPr id="345" name="Google Shape;345;p11"/>
            <p:cNvSpPr/>
            <p:nvPr/>
          </p:nvSpPr>
          <p:spPr>
            <a:xfrm>
              <a:off x="6986665" y="3342725"/>
              <a:ext cx="1790318" cy="1033653"/>
            </a:xfrm>
            <a:custGeom>
              <a:rect b="b" l="l" r="r" t="t"/>
              <a:pathLst>
                <a:path extrusionOk="0" h="1292066" w="2237898">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6" name="Google Shape;346;p11"/>
            <p:cNvSpPr/>
            <p:nvPr/>
          </p:nvSpPr>
          <p:spPr>
            <a:xfrm>
              <a:off x="7014156" y="3327342"/>
              <a:ext cx="1790318" cy="1033653"/>
            </a:xfrm>
            <a:custGeom>
              <a:rect b="b" l="l" r="r" t="t"/>
              <a:pathLst>
                <a:path extrusionOk="0" h="1292066" w="2237898">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7" name="Google Shape;347;p11"/>
            <p:cNvSpPr/>
            <p:nvPr/>
          </p:nvSpPr>
          <p:spPr>
            <a:xfrm>
              <a:off x="7014156" y="3298709"/>
              <a:ext cx="1790318" cy="1033653"/>
            </a:xfrm>
            <a:custGeom>
              <a:rect b="b" l="l" r="r" t="t"/>
              <a:pathLst>
                <a:path extrusionOk="0" h="1292066" w="2237898">
                  <a:moveTo>
                    <a:pt x="942785" y="1292066"/>
                  </a:moveTo>
                  <a:lnTo>
                    <a:pt x="0" y="747808"/>
                  </a:lnTo>
                  <a:lnTo>
                    <a:pt x="1295210" y="0"/>
                  </a:lnTo>
                  <a:lnTo>
                    <a:pt x="2237899" y="544354"/>
                  </a:lnTo>
                  <a:lnTo>
                    <a:pt x="942785" y="1292066"/>
                  </a:lnTo>
                  <a:close/>
                </a:path>
              </a:pathLst>
            </a:custGeom>
            <a:solidFill>
              <a:srgbClr val="FAFB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8" name="Google Shape;348;p11"/>
            <p:cNvSpPr/>
            <p:nvPr/>
          </p:nvSpPr>
          <p:spPr>
            <a:xfrm>
              <a:off x="7976493" y="3396565"/>
              <a:ext cx="664692" cy="383742"/>
            </a:xfrm>
            <a:custGeom>
              <a:rect b="b" l="l" r="r" t="t"/>
              <a:pathLst>
                <a:path extrusionOk="0" h="479678" w="830865">
                  <a:moveTo>
                    <a:pt x="755904" y="479679"/>
                  </a:moveTo>
                  <a:lnTo>
                    <a:pt x="0" y="43243"/>
                  </a:lnTo>
                  <a:lnTo>
                    <a:pt x="74867" y="0"/>
                  </a:lnTo>
                  <a:lnTo>
                    <a:pt x="830866" y="436436"/>
                  </a:lnTo>
                  <a:lnTo>
                    <a:pt x="755904"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9" name="Google Shape;349;p11"/>
            <p:cNvSpPr/>
            <p:nvPr/>
          </p:nvSpPr>
          <p:spPr>
            <a:xfrm>
              <a:off x="7912754" y="3450709"/>
              <a:ext cx="634670" cy="366446"/>
            </a:xfrm>
            <a:custGeom>
              <a:rect b="b" l="l" r="r" t="t"/>
              <a:pathLst>
                <a:path extrusionOk="0" h="458057" w="793337">
                  <a:moveTo>
                    <a:pt x="755904" y="458057"/>
                  </a:moveTo>
                  <a:lnTo>
                    <a:pt x="0" y="21622"/>
                  </a:lnTo>
                  <a:lnTo>
                    <a:pt x="37433" y="0"/>
                  </a:lnTo>
                  <a:lnTo>
                    <a:pt x="793337" y="436436"/>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0" name="Google Shape;350;p11"/>
            <p:cNvSpPr/>
            <p:nvPr/>
          </p:nvSpPr>
          <p:spPr>
            <a:xfrm>
              <a:off x="7863331" y="3479190"/>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1" name="Google Shape;351;p11"/>
            <p:cNvSpPr/>
            <p:nvPr/>
          </p:nvSpPr>
          <p:spPr>
            <a:xfrm>
              <a:off x="7813984" y="3507747"/>
              <a:ext cx="634670" cy="366446"/>
            </a:xfrm>
            <a:custGeom>
              <a:rect b="b" l="l" r="r" t="t"/>
              <a:pathLst>
                <a:path extrusionOk="0" h="458057" w="793337">
                  <a:moveTo>
                    <a:pt x="755904" y="458057"/>
                  </a:moveTo>
                  <a:lnTo>
                    <a:pt x="0" y="21622"/>
                  </a:lnTo>
                  <a:lnTo>
                    <a:pt x="37433" y="0"/>
                  </a:lnTo>
                  <a:lnTo>
                    <a:pt x="793337" y="436435"/>
                  </a:lnTo>
                  <a:lnTo>
                    <a:pt x="755904" y="458057"/>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2" name="Google Shape;352;p11"/>
            <p:cNvSpPr/>
            <p:nvPr/>
          </p:nvSpPr>
          <p:spPr>
            <a:xfrm>
              <a:off x="7451727" y="3699575"/>
              <a:ext cx="664616" cy="383743"/>
            </a:xfrm>
            <a:custGeom>
              <a:rect b="b" l="l" r="r" t="t"/>
              <a:pathLst>
                <a:path extrusionOk="0" h="479679" w="830770">
                  <a:moveTo>
                    <a:pt x="756000" y="479679"/>
                  </a:moveTo>
                  <a:lnTo>
                    <a:pt x="0" y="43244"/>
                  </a:lnTo>
                  <a:lnTo>
                    <a:pt x="74962" y="0"/>
                  </a:lnTo>
                  <a:lnTo>
                    <a:pt x="830771" y="436436"/>
                  </a:lnTo>
                  <a:lnTo>
                    <a:pt x="756000" y="47967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11"/>
            <p:cNvSpPr/>
            <p:nvPr/>
          </p:nvSpPr>
          <p:spPr>
            <a:xfrm>
              <a:off x="7387988" y="3753643"/>
              <a:ext cx="593293" cy="342595"/>
            </a:xfrm>
            <a:custGeom>
              <a:rect b="b" l="l" r="r" t="t"/>
              <a:pathLst>
                <a:path extrusionOk="0" h="428244" w="741616">
                  <a:moveTo>
                    <a:pt x="704184" y="428244"/>
                  </a:moveTo>
                  <a:lnTo>
                    <a:pt x="0" y="21622"/>
                  </a:lnTo>
                  <a:lnTo>
                    <a:pt x="37433" y="0"/>
                  </a:lnTo>
                  <a:lnTo>
                    <a:pt x="741617" y="406622"/>
                  </a:lnTo>
                  <a:lnTo>
                    <a:pt x="704184" y="42824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11"/>
            <p:cNvSpPr/>
            <p:nvPr/>
          </p:nvSpPr>
          <p:spPr>
            <a:xfrm>
              <a:off x="7338565" y="3782200"/>
              <a:ext cx="582091" cy="336042"/>
            </a:xfrm>
            <a:custGeom>
              <a:rect b="b" l="l" r="r" t="t"/>
              <a:pathLst>
                <a:path extrusionOk="0" h="420052" w="727614">
                  <a:moveTo>
                    <a:pt x="690181" y="420053"/>
                  </a:moveTo>
                  <a:lnTo>
                    <a:pt x="0" y="21622"/>
                  </a:lnTo>
                  <a:lnTo>
                    <a:pt x="37433" y="0"/>
                  </a:lnTo>
                  <a:lnTo>
                    <a:pt x="727615" y="398431"/>
                  </a:lnTo>
                  <a:lnTo>
                    <a:pt x="690181" y="4200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11"/>
            <p:cNvSpPr/>
            <p:nvPr/>
          </p:nvSpPr>
          <p:spPr>
            <a:xfrm>
              <a:off x="7289218" y="3810681"/>
              <a:ext cx="496671" cy="286816"/>
            </a:xfrm>
            <a:custGeom>
              <a:rect b="b" l="l" r="r" t="t"/>
              <a:pathLst>
                <a:path extrusionOk="0" h="358520" w="620839">
                  <a:moveTo>
                    <a:pt x="583406" y="358521"/>
                  </a:moveTo>
                  <a:lnTo>
                    <a:pt x="0" y="21622"/>
                  </a:lnTo>
                  <a:lnTo>
                    <a:pt x="37433" y="0"/>
                  </a:lnTo>
                  <a:lnTo>
                    <a:pt x="620840" y="336899"/>
                  </a:lnTo>
                  <a:lnTo>
                    <a:pt x="583406" y="358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11"/>
            <p:cNvSpPr/>
            <p:nvPr/>
          </p:nvSpPr>
          <p:spPr>
            <a:xfrm>
              <a:off x="7582329" y="3561435"/>
              <a:ext cx="337413" cy="194766"/>
            </a:xfrm>
            <a:custGeom>
              <a:rect b="b" l="l" r="r" t="t"/>
              <a:pathLst>
                <a:path extrusionOk="0" h="243458" w="421766">
                  <a:moveTo>
                    <a:pt x="210883" y="243459"/>
                  </a:moveTo>
                  <a:lnTo>
                    <a:pt x="0" y="121729"/>
                  </a:lnTo>
                  <a:lnTo>
                    <a:pt x="210883" y="0"/>
                  </a:lnTo>
                  <a:lnTo>
                    <a:pt x="421767" y="121729"/>
                  </a:lnTo>
                  <a:lnTo>
                    <a:pt x="210883" y="24345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11"/>
            <p:cNvSpPr/>
            <p:nvPr/>
          </p:nvSpPr>
          <p:spPr>
            <a:xfrm>
              <a:off x="7800200" y="3687162"/>
              <a:ext cx="337413" cy="194843"/>
            </a:xfrm>
            <a:custGeom>
              <a:rect b="b" l="l" r="r" t="t"/>
              <a:pathLst>
                <a:path extrusionOk="0" h="243554" w="421766">
                  <a:moveTo>
                    <a:pt x="210884" y="243554"/>
                  </a:moveTo>
                  <a:lnTo>
                    <a:pt x="0" y="121825"/>
                  </a:lnTo>
                  <a:lnTo>
                    <a:pt x="210884" y="0"/>
                  </a:lnTo>
                  <a:lnTo>
                    <a:pt x="421767" y="121825"/>
                  </a:lnTo>
                  <a:lnTo>
                    <a:pt x="210884"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11"/>
            <p:cNvSpPr/>
            <p:nvPr/>
          </p:nvSpPr>
          <p:spPr>
            <a:xfrm>
              <a:off x="8018073" y="3812966"/>
              <a:ext cx="337413" cy="194843"/>
            </a:xfrm>
            <a:custGeom>
              <a:rect b="b" l="l" r="r" t="t"/>
              <a:pathLst>
                <a:path extrusionOk="0" h="243554" w="421766">
                  <a:moveTo>
                    <a:pt x="210883" y="243554"/>
                  </a:moveTo>
                  <a:lnTo>
                    <a:pt x="0" y="121729"/>
                  </a:lnTo>
                  <a:lnTo>
                    <a:pt x="210883" y="0"/>
                  </a:lnTo>
                  <a:lnTo>
                    <a:pt x="421767" y="121825"/>
                  </a:lnTo>
                  <a:lnTo>
                    <a:pt x="210883" y="243554"/>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11"/>
            <p:cNvSpPr/>
            <p:nvPr/>
          </p:nvSpPr>
          <p:spPr>
            <a:xfrm>
              <a:off x="7794459" y="3551002"/>
              <a:ext cx="540846" cy="312343"/>
            </a:xfrm>
            <a:custGeom>
              <a:rect b="b" l="l" r="r" t="t"/>
              <a:pathLst>
                <a:path extrusionOk="0" h="390429" w="676058">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11"/>
            <p:cNvSpPr/>
            <p:nvPr/>
          </p:nvSpPr>
          <p:spPr>
            <a:xfrm>
              <a:off x="7824798" y="3491907"/>
              <a:ext cx="470058" cy="181410"/>
            </a:xfrm>
            <a:custGeom>
              <a:rect b="b" l="l" r="r" t="t"/>
              <a:pathLst>
                <a:path extrusionOk="0" h="226763" w="587572">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11"/>
            <p:cNvSpPr/>
            <p:nvPr/>
          </p:nvSpPr>
          <p:spPr>
            <a:xfrm>
              <a:off x="7794490" y="3623727"/>
              <a:ext cx="41071" cy="82677"/>
            </a:xfrm>
            <a:custGeom>
              <a:rect b="b" l="l" r="r" t="t"/>
              <a:pathLst>
                <a:path extrusionOk="0" h="103346" w="51339">
                  <a:moveTo>
                    <a:pt x="0" y="103346"/>
                  </a:moveTo>
                  <a:lnTo>
                    <a:pt x="95" y="0"/>
                  </a:lnTo>
                  <a:lnTo>
                    <a:pt x="51340" y="86773"/>
                  </a:lnTo>
                  <a:lnTo>
                    <a:pt x="0" y="103346"/>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11"/>
            <p:cNvSpPr/>
            <p:nvPr/>
          </p:nvSpPr>
          <p:spPr>
            <a:xfrm>
              <a:off x="8298847" y="3624184"/>
              <a:ext cx="36118" cy="82219"/>
            </a:xfrm>
            <a:custGeom>
              <a:rect b="b" l="l" r="r" t="t"/>
              <a:pathLst>
                <a:path extrusionOk="0" h="102774" w="45148">
                  <a:moveTo>
                    <a:pt x="45148" y="102775"/>
                  </a:moveTo>
                  <a:lnTo>
                    <a:pt x="45148" y="0"/>
                  </a:lnTo>
                  <a:lnTo>
                    <a:pt x="0" y="51149"/>
                  </a:lnTo>
                  <a:lnTo>
                    <a:pt x="45148" y="102775"/>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11"/>
            <p:cNvSpPr/>
            <p:nvPr/>
          </p:nvSpPr>
          <p:spPr>
            <a:xfrm>
              <a:off x="7842237" y="3535238"/>
              <a:ext cx="450190" cy="259842"/>
            </a:xfrm>
            <a:custGeom>
              <a:rect b="b" l="l" r="r" t="t"/>
              <a:pathLst>
                <a:path extrusionOk="0" h="324802" w="562737">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11"/>
            <p:cNvSpPr/>
            <p:nvPr/>
          </p:nvSpPr>
          <p:spPr>
            <a:xfrm>
              <a:off x="7815050" y="3673683"/>
              <a:ext cx="491790" cy="176435"/>
            </a:xfrm>
            <a:custGeom>
              <a:rect b="b" l="l" r="r" t="t"/>
              <a:pathLst>
                <a:path extrusionOk="0" h="220544" w="614737">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11"/>
            <p:cNvSpPr/>
            <p:nvPr/>
          </p:nvSpPr>
          <p:spPr>
            <a:xfrm>
              <a:off x="7794490" y="3472184"/>
              <a:ext cx="540791" cy="312391"/>
            </a:xfrm>
            <a:custGeom>
              <a:rect b="b" l="l" r="r" t="t"/>
              <a:pathLst>
                <a:path extrusionOk="0" h="390489" w="675989">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11"/>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7" name="Google Shape;367;p11"/>
            <p:cNvSpPr/>
            <p:nvPr/>
          </p:nvSpPr>
          <p:spPr>
            <a:xfrm>
              <a:off x="7752377" y="3752957"/>
              <a:ext cx="148970" cy="86030"/>
            </a:xfrm>
            <a:custGeom>
              <a:rect b="b" l="l" r="r" t="t"/>
              <a:pathLst>
                <a:path extrusionOk="0" h="107537" w="186213">
                  <a:moveTo>
                    <a:pt x="186214" y="25337"/>
                  </a:moveTo>
                  <a:lnTo>
                    <a:pt x="43910" y="107537"/>
                  </a:lnTo>
                  <a:lnTo>
                    <a:pt x="0" y="82105"/>
                  </a:lnTo>
                  <a:lnTo>
                    <a:pt x="142304" y="0"/>
                  </a:lnTo>
                  <a:lnTo>
                    <a:pt x="186214" y="25337"/>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8" name="Google Shape;368;p11"/>
            <p:cNvSpPr/>
            <p:nvPr/>
          </p:nvSpPr>
          <p:spPr>
            <a:xfrm>
              <a:off x="7787483" y="3773138"/>
              <a:ext cx="113842" cy="106298"/>
            </a:xfrm>
            <a:custGeom>
              <a:rect b="b" l="l" r="r" t="t"/>
              <a:pathLst>
                <a:path extrusionOk="0" h="132873" w="142303">
                  <a:moveTo>
                    <a:pt x="142304" y="50768"/>
                  </a:moveTo>
                  <a:lnTo>
                    <a:pt x="0" y="132874"/>
                  </a:lnTo>
                  <a:lnTo>
                    <a:pt x="0" y="82201"/>
                  </a:lnTo>
                  <a:lnTo>
                    <a:pt x="142304" y="0"/>
                  </a:lnTo>
                  <a:lnTo>
                    <a:pt x="142304" y="50768"/>
                  </a:ln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9" name="Google Shape;369;p11"/>
            <p:cNvSpPr/>
            <p:nvPr/>
          </p:nvSpPr>
          <p:spPr>
            <a:xfrm>
              <a:off x="7465892" y="3799784"/>
              <a:ext cx="345033" cy="254286"/>
            </a:xfrm>
            <a:custGeom>
              <a:rect b="b" l="l" r="r" t="t"/>
              <a:pathLst>
                <a:path extrusionOk="0" h="317858" w="431291">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0" name="Google Shape;370;p11"/>
            <p:cNvSpPr/>
            <p:nvPr/>
          </p:nvSpPr>
          <p:spPr>
            <a:xfrm rot="-1800688">
              <a:off x="7461681" y="3958751"/>
              <a:ext cx="59415" cy="102834"/>
            </a:xfrm>
            <a:custGeom>
              <a:rect b="b" l="l" r="r" t="t"/>
              <a:pathLst>
                <a:path extrusionOk="0" h="128587" w="74294">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29"/>
          <p:cNvSpPr txBox="1"/>
          <p:nvPr>
            <p:ph type="title"/>
          </p:nvPr>
        </p:nvSpPr>
        <p:spPr>
          <a:xfrm>
            <a:off x="992146" y="167856"/>
            <a:ext cx="4743900" cy="5541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b="0" lang="en-US" sz="1800">
                <a:latin typeface="Times New Roman"/>
                <a:ea typeface="Times New Roman"/>
                <a:cs typeface="Times New Roman"/>
                <a:sym typeface="Times New Roman"/>
              </a:rPr>
              <a:t>Create a pipeline that will connect Databricks notebook with Data Factory</a:t>
            </a:r>
            <a:endParaRPr b="0" sz="2000">
              <a:latin typeface="Times New Roman"/>
              <a:ea typeface="Times New Roman"/>
              <a:cs typeface="Times New Roman"/>
              <a:sym typeface="Times New Roman"/>
            </a:endParaRPr>
          </a:p>
        </p:txBody>
      </p:sp>
      <p:pic>
        <p:nvPicPr>
          <p:cNvPr id="502" name="Google Shape;502;p29"/>
          <p:cNvPicPr preferRelativeResize="0"/>
          <p:nvPr/>
        </p:nvPicPr>
        <p:blipFill>
          <a:blip r:embed="rId3">
            <a:alphaModFix/>
          </a:blip>
          <a:stretch>
            <a:fillRect/>
          </a:stretch>
        </p:blipFill>
        <p:spPr>
          <a:xfrm>
            <a:off x="1033475" y="934550"/>
            <a:ext cx="6415350" cy="2788200"/>
          </a:xfrm>
          <a:prstGeom prst="rect">
            <a:avLst/>
          </a:prstGeom>
          <a:noFill/>
          <a:ln>
            <a:noFill/>
          </a:ln>
        </p:spPr>
      </p:pic>
      <p:sp>
        <p:nvSpPr>
          <p:cNvPr id="503" name="Google Shape;503;p29"/>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0"/>
          <p:cNvSpPr txBox="1"/>
          <p:nvPr>
            <p:ph idx="4294967295" type="ctrTitle"/>
          </p:nvPr>
        </p:nvSpPr>
        <p:spPr>
          <a:xfrm>
            <a:off x="945400" y="236375"/>
            <a:ext cx="6293700" cy="554100"/>
          </a:xfrm>
          <a:prstGeom prst="rect">
            <a:avLst/>
          </a:prstGeom>
        </p:spPr>
        <p:txBody>
          <a:bodyPr anchorCtr="0" anchor="t" bIns="0" lIns="0" spcFirstLastPara="1" rIns="0" wrap="square" tIns="0">
            <a:spAutoFit/>
          </a:bodyPr>
          <a:lstStyle/>
          <a:p>
            <a:pPr indent="0" lvl="0" marL="0" rtl="0" algn="just">
              <a:spcBef>
                <a:spcPts val="0"/>
              </a:spcBef>
              <a:spcAft>
                <a:spcPts val="0"/>
              </a:spcAft>
              <a:buNone/>
            </a:pPr>
            <a:r>
              <a:rPr b="0" lang="en-US" sz="1800">
                <a:latin typeface="Times New Roman"/>
                <a:ea typeface="Times New Roman"/>
                <a:cs typeface="Times New Roman"/>
                <a:sym typeface="Times New Roman"/>
              </a:rPr>
              <a:t>Create a new pipeline and Drag and Drop the notebook tab from Azure Databricks. Dropdown into the pipeline workspace</a:t>
            </a:r>
            <a:endParaRPr b="0" sz="1800">
              <a:latin typeface="Times New Roman"/>
              <a:ea typeface="Times New Roman"/>
              <a:cs typeface="Times New Roman"/>
              <a:sym typeface="Times New Roman"/>
            </a:endParaRPr>
          </a:p>
        </p:txBody>
      </p:sp>
      <p:pic>
        <p:nvPicPr>
          <p:cNvPr id="509" name="Google Shape;509;p30"/>
          <p:cNvPicPr preferRelativeResize="0"/>
          <p:nvPr/>
        </p:nvPicPr>
        <p:blipFill>
          <a:blip r:embed="rId3">
            <a:alphaModFix/>
          </a:blip>
          <a:stretch>
            <a:fillRect/>
          </a:stretch>
        </p:blipFill>
        <p:spPr>
          <a:xfrm>
            <a:off x="945400" y="1237150"/>
            <a:ext cx="6293775" cy="3317175"/>
          </a:xfrm>
          <a:prstGeom prst="rect">
            <a:avLst/>
          </a:prstGeom>
          <a:noFill/>
          <a:ln>
            <a:noFill/>
          </a:ln>
        </p:spPr>
      </p:pic>
      <p:sp>
        <p:nvSpPr>
          <p:cNvPr id="510" name="Google Shape;510;p30"/>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31"/>
          <p:cNvSpPr txBox="1"/>
          <p:nvPr>
            <p:ph idx="4294967295" type="ctrTitle"/>
          </p:nvPr>
        </p:nvSpPr>
        <p:spPr>
          <a:xfrm>
            <a:off x="973450" y="292500"/>
            <a:ext cx="77517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000">
                <a:latin typeface="Times New Roman"/>
                <a:ea typeface="Times New Roman"/>
                <a:cs typeface="Times New Roman"/>
                <a:sym typeface="Times New Roman"/>
              </a:rPr>
              <a:t>Create a new Linked service for Databricks.</a:t>
            </a:r>
            <a:endParaRPr b="0" sz="2000">
              <a:latin typeface="Times New Roman"/>
              <a:ea typeface="Times New Roman"/>
              <a:cs typeface="Times New Roman"/>
              <a:sym typeface="Times New Roman"/>
            </a:endParaRPr>
          </a:p>
        </p:txBody>
      </p:sp>
      <p:pic>
        <p:nvPicPr>
          <p:cNvPr id="516" name="Google Shape;516;p31"/>
          <p:cNvPicPr preferRelativeResize="0"/>
          <p:nvPr/>
        </p:nvPicPr>
        <p:blipFill>
          <a:blip r:embed="rId3">
            <a:alphaModFix/>
          </a:blip>
          <a:stretch>
            <a:fillRect/>
          </a:stretch>
        </p:blipFill>
        <p:spPr>
          <a:xfrm>
            <a:off x="973450" y="1047400"/>
            <a:ext cx="6331175" cy="3048701"/>
          </a:xfrm>
          <a:prstGeom prst="rect">
            <a:avLst/>
          </a:prstGeom>
          <a:noFill/>
          <a:ln>
            <a:noFill/>
          </a:ln>
        </p:spPr>
      </p:pic>
      <p:sp>
        <p:nvSpPr>
          <p:cNvPr id="517" name="Google Shape;517;p31"/>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32"/>
          <p:cNvSpPr txBox="1"/>
          <p:nvPr>
            <p:ph idx="4294967295" type="ctrTitle"/>
          </p:nvPr>
        </p:nvSpPr>
        <p:spPr>
          <a:xfrm>
            <a:off x="955250" y="140275"/>
            <a:ext cx="7854600" cy="3769500"/>
          </a:xfrm>
          <a:prstGeom prst="rect">
            <a:avLst/>
          </a:prstGeom>
        </p:spPr>
        <p:txBody>
          <a:bodyPr anchorCtr="0" anchor="t" bIns="0" lIns="0" spcFirstLastPara="1" rIns="0" wrap="square" tIns="0">
            <a:spAutoFit/>
          </a:bodyPr>
          <a:lstStyle/>
          <a:p>
            <a:pPr indent="0" lvl="0" marL="0" rtl="0" algn="just">
              <a:lnSpc>
                <a:spcPct val="115000"/>
              </a:lnSpc>
              <a:spcBef>
                <a:spcPts val="1200"/>
              </a:spcBef>
              <a:spcAft>
                <a:spcPts val="0"/>
              </a:spcAft>
              <a:buNone/>
            </a:pPr>
            <a:r>
              <a:rPr b="0" lang="en-US" sz="1800">
                <a:latin typeface="Times New Roman"/>
                <a:ea typeface="Times New Roman"/>
                <a:cs typeface="Times New Roman"/>
                <a:sym typeface="Times New Roman"/>
              </a:rPr>
              <a:t>We need the access token of Databricks account in order to access it. Navigate to Databricks workspace and go to Users in settings. Click on “Generate token” and mention a small quick description name for the token. After that a tab will open containing your access token, copy it and paste it in the azure factory data connection form </a:t>
            </a:r>
            <a:endParaRPr b="0" sz="18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b="0" sz="1800">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b="0" sz="1800">
              <a:latin typeface="Times New Roman"/>
              <a:ea typeface="Times New Roman"/>
              <a:cs typeface="Times New Roman"/>
              <a:sym typeface="Times New Roman"/>
            </a:endParaRPr>
          </a:p>
          <a:p>
            <a:pPr indent="0" lvl="0" marL="0" rtl="0" algn="just">
              <a:spcBef>
                <a:spcPts val="1200"/>
              </a:spcBef>
              <a:spcAft>
                <a:spcPts val="0"/>
              </a:spcAft>
              <a:buNone/>
            </a:pPr>
            <a:r>
              <a:t/>
            </a:r>
            <a:endParaRPr b="0">
              <a:latin typeface="Times New Roman"/>
              <a:ea typeface="Times New Roman"/>
              <a:cs typeface="Times New Roman"/>
              <a:sym typeface="Times New Roman"/>
            </a:endParaRPr>
          </a:p>
        </p:txBody>
      </p:sp>
      <p:pic>
        <p:nvPicPr>
          <p:cNvPr id="523" name="Google Shape;523;p32"/>
          <p:cNvPicPr preferRelativeResize="0"/>
          <p:nvPr/>
        </p:nvPicPr>
        <p:blipFill>
          <a:blip r:embed="rId3">
            <a:alphaModFix/>
          </a:blip>
          <a:stretch>
            <a:fillRect/>
          </a:stretch>
        </p:blipFill>
        <p:spPr>
          <a:xfrm>
            <a:off x="955250" y="1820350"/>
            <a:ext cx="4862926" cy="2665275"/>
          </a:xfrm>
          <a:prstGeom prst="rect">
            <a:avLst/>
          </a:prstGeom>
          <a:noFill/>
          <a:ln>
            <a:noFill/>
          </a:ln>
        </p:spPr>
      </p:pic>
      <p:sp>
        <p:nvSpPr>
          <p:cNvPr id="524" name="Google Shape;524;p32"/>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3"/>
          <p:cNvSpPr txBox="1"/>
          <p:nvPr>
            <p:ph idx="4294967295" type="ctrTitle"/>
          </p:nvPr>
        </p:nvSpPr>
        <p:spPr>
          <a:xfrm>
            <a:off x="1020200" y="170925"/>
            <a:ext cx="7639500" cy="1868700"/>
          </a:xfrm>
          <a:prstGeom prst="rect">
            <a:avLst/>
          </a:prstGeom>
        </p:spPr>
        <p:txBody>
          <a:bodyPr anchorCtr="0" anchor="t" bIns="0" lIns="0" spcFirstLastPara="1" rIns="0" wrap="square" tIns="0">
            <a:spAutoFit/>
          </a:bodyPr>
          <a:lstStyle/>
          <a:p>
            <a:pPr indent="0" lvl="0" marL="0" rtl="0" algn="just">
              <a:lnSpc>
                <a:spcPct val="115000"/>
              </a:lnSpc>
              <a:spcBef>
                <a:spcPts val="1200"/>
              </a:spcBef>
              <a:spcAft>
                <a:spcPts val="0"/>
              </a:spcAft>
              <a:buNone/>
            </a:pPr>
            <a:r>
              <a:rPr b="0" lang="en-US" sz="1800">
                <a:latin typeface="Times New Roman"/>
                <a:ea typeface="Times New Roman"/>
                <a:cs typeface="Times New Roman"/>
                <a:sym typeface="Times New Roman"/>
              </a:rPr>
              <a:t>Now choose the notebook in the pipeline notebook tab setting to trigger it. Publish the pipeline to trigger it, after the publication is done, click on “Trigger now”</a:t>
            </a:r>
            <a:endParaRPr b="0" sz="1800">
              <a:latin typeface="Times New Roman"/>
              <a:ea typeface="Times New Roman"/>
              <a:cs typeface="Times New Roman"/>
              <a:sym typeface="Times New Roman"/>
            </a:endParaRPr>
          </a:p>
          <a:p>
            <a:pPr indent="0" lvl="0" marL="0" rtl="0" algn="just">
              <a:spcBef>
                <a:spcPts val="1200"/>
              </a:spcBef>
              <a:spcAft>
                <a:spcPts val="0"/>
              </a:spcAft>
              <a:buNone/>
            </a:pPr>
            <a:r>
              <a:t/>
            </a:r>
            <a:endParaRPr b="0">
              <a:latin typeface="Times New Roman"/>
              <a:ea typeface="Times New Roman"/>
              <a:cs typeface="Times New Roman"/>
              <a:sym typeface="Times New Roman"/>
            </a:endParaRPr>
          </a:p>
        </p:txBody>
      </p:sp>
      <p:pic>
        <p:nvPicPr>
          <p:cNvPr id="530" name="Google Shape;530;p33"/>
          <p:cNvPicPr preferRelativeResize="0"/>
          <p:nvPr/>
        </p:nvPicPr>
        <p:blipFill>
          <a:blip r:embed="rId3">
            <a:alphaModFix/>
          </a:blip>
          <a:stretch>
            <a:fillRect/>
          </a:stretch>
        </p:blipFill>
        <p:spPr>
          <a:xfrm>
            <a:off x="1020200" y="1187875"/>
            <a:ext cx="6930582" cy="3251475"/>
          </a:xfrm>
          <a:prstGeom prst="rect">
            <a:avLst/>
          </a:prstGeom>
          <a:noFill/>
          <a:ln>
            <a:noFill/>
          </a:ln>
        </p:spPr>
      </p:pic>
      <p:sp>
        <p:nvSpPr>
          <p:cNvPr id="531" name="Google Shape;531;p33"/>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34"/>
          <p:cNvSpPr txBox="1"/>
          <p:nvPr>
            <p:ph idx="4294967295" type="ctrTitle"/>
          </p:nvPr>
        </p:nvSpPr>
        <p:spPr>
          <a:xfrm>
            <a:off x="1057625" y="264425"/>
            <a:ext cx="7677000" cy="1868700"/>
          </a:xfrm>
          <a:prstGeom prst="rect">
            <a:avLst/>
          </a:prstGeom>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1800">
                <a:latin typeface="Times New Roman"/>
                <a:ea typeface="Times New Roman"/>
                <a:cs typeface="Times New Roman"/>
                <a:sym typeface="Times New Roman"/>
              </a:rPr>
              <a:t>Result: </a:t>
            </a:r>
            <a:r>
              <a:rPr lang="en-US" sz="1800">
                <a:latin typeface="Times New Roman"/>
                <a:ea typeface="Times New Roman"/>
                <a:cs typeface="Times New Roman"/>
                <a:sym typeface="Times New Roman"/>
              </a:rPr>
              <a:t>Successfully able to link and trigger Azure DataBricks notebook using Data Factory. </a:t>
            </a:r>
            <a:endParaRPr sz="18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pic>
        <p:nvPicPr>
          <p:cNvPr id="537" name="Google Shape;537;p34"/>
          <p:cNvPicPr preferRelativeResize="0"/>
          <p:nvPr/>
        </p:nvPicPr>
        <p:blipFill>
          <a:blip r:embed="rId3">
            <a:alphaModFix/>
          </a:blip>
          <a:stretch>
            <a:fillRect/>
          </a:stretch>
        </p:blipFill>
        <p:spPr>
          <a:xfrm>
            <a:off x="1057625" y="1134225"/>
            <a:ext cx="6910126" cy="2746775"/>
          </a:xfrm>
          <a:prstGeom prst="rect">
            <a:avLst/>
          </a:prstGeom>
          <a:noFill/>
          <a:ln>
            <a:noFill/>
          </a:ln>
        </p:spPr>
      </p:pic>
      <p:sp>
        <p:nvSpPr>
          <p:cNvPr id="538" name="Google Shape;538;p34"/>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5"/>
          <p:cNvSpPr txBox="1"/>
          <p:nvPr>
            <p:ph type="title"/>
          </p:nvPr>
        </p:nvSpPr>
        <p:spPr>
          <a:xfrm>
            <a:off x="835422" y="391106"/>
            <a:ext cx="4743900" cy="3982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US" sz="2500">
                <a:latin typeface="Times New Roman"/>
                <a:ea typeface="Times New Roman"/>
                <a:cs typeface="Times New Roman"/>
                <a:sym typeface="Times New Roman"/>
              </a:rPr>
              <a:t>Conclusion</a:t>
            </a:r>
            <a:r>
              <a:rPr b="0" lang="en-US">
                <a:latin typeface="Times New Roman"/>
                <a:ea typeface="Times New Roman"/>
                <a:cs typeface="Times New Roman"/>
                <a:sym typeface="Times New Roman"/>
              </a:rPr>
              <a:t> </a:t>
            </a:r>
            <a:endParaRPr b="0">
              <a:latin typeface="Times New Roman"/>
              <a:ea typeface="Times New Roman"/>
              <a:cs typeface="Times New Roman"/>
              <a:sym typeface="Times New Roman"/>
            </a:endParaRPr>
          </a:p>
          <a:p>
            <a:pPr indent="0" lvl="0" marL="0" rtl="0" algn="l">
              <a:lnSpc>
                <a:spcPct val="107916"/>
              </a:lnSpc>
              <a:spcBef>
                <a:spcPts val="0"/>
              </a:spcBef>
              <a:spcAft>
                <a:spcPts val="0"/>
              </a:spcAft>
              <a:buNone/>
            </a:pPr>
            <a:r>
              <a:rPr b="0" lang="en-US" sz="2200">
                <a:latin typeface="Times New Roman"/>
                <a:ea typeface="Times New Roman"/>
                <a:cs typeface="Times New Roman"/>
                <a:sym typeface="Times New Roman"/>
              </a:rPr>
              <a:t>Using Data Factory, we successfully linked and triggered an Azure DataBricks notebook.</a:t>
            </a:r>
            <a:endParaRPr b="0" sz="2200">
              <a:latin typeface="Times New Roman"/>
              <a:ea typeface="Times New Roman"/>
              <a:cs typeface="Times New Roman"/>
              <a:sym typeface="Times New Roman"/>
            </a:endParaRPr>
          </a:p>
          <a:p>
            <a:pPr indent="0" lvl="0" marL="0" rtl="0" algn="l">
              <a:lnSpc>
                <a:spcPct val="107916"/>
              </a:lnSpc>
              <a:spcBef>
                <a:spcPts val="0"/>
              </a:spcBef>
              <a:spcAft>
                <a:spcPts val="0"/>
              </a:spcAft>
              <a:buNone/>
            </a:pPr>
            <a:r>
              <a:rPr b="0" lang="en-US" sz="2200">
                <a:latin typeface="Times New Roman"/>
                <a:ea typeface="Times New Roman"/>
                <a:cs typeface="Times New Roman"/>
                <a:sym typeface="Times New Roman"/>
              </a:rPr>
              <a:t>Azure Data Factory and Azure Data Bricks are linked.</a:t>
            </a:r>
            <a:endParaRPr b="0" sz="2200">
              <a:latin typeface="Times New Roman"/>
              <a:ea typeface="Times New Roman"/>
              <a:cs typeface="Times New Roman"/>
              <a:sym typeface="Times New Roman"/>
            </a:endParaRPr>
          </a:p>
          <a:p>
            <a:pPr indent="0" lvl="0" marL="0" rtl="0" algn="l">
              <a:spcBef>
                <a:spcPts val="0"/>
              </a:spcBef>
              <a:spcAft>
                <a:spcPts val="0"/>
              </a:spcAft>
              <a:buNone/>
            </a:pPr>
            <a:r>
              <a:t/>
            </a:r>
            <a:endParaRPr b="0">
              <a:latin typeface="Times New Roman"/>
              <a:ea typeface="Times New Roman"/>
              <a:cs typeface="Times New Roman"/>
              <a:sym typeface="Times New Roman"/>
            </a:endParaRPr>
          </a:p>
        </p:txBody>
      </p:sp>
      <p:sp>
        <p:nvSpPr>
          <p:cNvPr id="544" name="Google Shape;544;p35"/>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6"/>
          <p:cNvSpPr txBox="1"/>
          <p:nvPr>
            <p:ph idx="12" type="sldNum"/>
          </p:nvPr>
        </p:nvSpPr>
        <p:spPr>
          <a:xfrm>
            <a:off x="8472458" y="4663217"/>
            <a:ext cx="548700" cy="153900"/>
          </a:xfrm>
          <a:prstGeom prst="rect">
            <a:avLst/>
          </a:prstGeom>
          <a:noFill/>
          <a:ln>
            <a:noFill/>
          </a:ln>
        </p:spPr>
        <p:txBody>
          <a:bodyPr anchorCtr="0" anchor="b" bIns="0" lIns="0" spcFirstLastPara="1" rIns="0" wrap="square" tIns="0">
            <a:spAutoFit/>
          </a:bodyPr>
          <a:lstStyle/>
          <a:p>
            <a:pPr indent="0" lvl="0" marL="0" rtl="0" algn="r">
              <a:spcBef>
                <a:spcPts val="0"/>
              </a:spcBef>
              <a:spcAft>
                <a:spcPts val="0"/>
              </a:spcAft>
              <a:buNone/>
            </a:pPr>
            <a:fld id="{00000000-1234-1234-1234-123412341234}" type="slidenum">
              <a:rPr lang="en-US" sz="1000">
                <a:latin typeface="Lato"/>
                <a:ea typeface="Lato"/>
                <a:cs typeface="Lato"/>
                <a:sym typeface="Lato"/>
              </a:rPr>
              <a:t>‹#›</a:t>
            </a:fld>
            <a:endParaRPr sz="1000">
              <a:latin typeface="Lato"/>
              <a:ea typeface="Lato"/>
              <a:cs typeface="Lato"/>
              <a:sym typeface="Lato"/>
            </a:endParaRPr>
          </a:p>
        </p:txBody>
      </p:sp>
      <p:sp>
        <p:nvSpPr>
          <p:cNvPr id="550" name="Google Shape;550;p36"/>
          <p:cNvSpPr txBox="1"/>
          <p:nvPr>
            <p:ph idx="4294967295" type="ctrTitle"/>
          </p:nvPr>
        </p:nvSpPr>
        <p:spPr>
          <a:xfrm>
            <a:off x="372125" y="1634250"/>
            <a:ext cx="6020100" cy="6774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chemeClr val="accent2"/>
              </a:buClr>
              <a:buSzPts val="4800"/>
              <a:buFont typeface="Raleway SemiBold"/>
              <a:buNone/>
            </a:pPr>
            <a:r>
              <a:rPr b="0" lang="en-US" sz="5500">
                <a:latin typeface="Raleway SemiBold"/>
                <a:ea typeface="Raleway SemiBold"/>
                <a:cs typeface="Raleway SemiBold"/>
                <a:sym typeface="Raleway SemiBold"/>
              </a:rPr>
              <a:t>Thank you </a:t>
            </a:r>
            <a:endParaRPr b="0" i="0" sz="5500" u="none" cap="none" strike="noStrike">
              <a:latin typeface="Raleway SemiBold"/>
              <a:ea typeface="Raleway SemiBold"/>
              <a:cs typeface="Raleway SemiBold"/>
              <a:sym typeface="Raleway SemiBold"/>
            </a:endParaRPr>
          </a:p>
        </p:txBody>
      </p:sp>
      <p:grpSp>
        <p:nvGrpSpPr>
          <p:cNvPr id="551" name="Google Shape;551;p36"/>
          <p:cNvGrpSpPr/>
          <p:nvPr/>
        </p:nvGrpSpPr>
        <p:grpSpPr>
          <a:xfrm>
            <a:off x="5410301" y="719490"/>
            <a:ext cx="3356124" cy="3829046"/>
            <a:chOff x="2602525" y="317054"/>
            <a:chExt cx="4174283" cy="4762495"/>
          </a:xfrm>
        </p:grpSpPr>
        <p:sp>
          <p:nvSpPr>
            <p:cNvPr id="552" name="Google Shape;552;p36"/>
            <p:cNvSpPr/>
            <p:nvPr/>
          </p:nvSpPr>
          <p:spPr>
            <a:xfrm>
              <a:off x="3677747" y="776267"/>
              <a:ext cx="2670951" cy="3350306"/>
            </a:xfrm>
            <a:custGeom>
              <a:rect b="b" l="l" r="r" t="t"/>
              <a:pathLst>
                <a:path extrusionOk="0" h="3350306" w="2670951">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3" name="Google Shape;553;p36"/>
            <p:cNvSpPr/>
            <p:nvPr/>
          </p:nvSpPr>
          <p:spPr>
            <a:xfrm>
              <a:off x="3662233" y="794118"/>
              <a:ext cx="2655076" cy="3335369"/>
            </a:xfrm>
            <a:custGeom>
              <a:rect b="b" l="l" r="r" t="t"/>
              <a:pathLst>
                <a:path extrusionOk="0" h="3335369" w="2655076">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4" name="Google Shape;554;p36"/>
            <p:cNvSpPr/>
            <p:nvPr/>
          </p:nvSpPr>
          <p:spPr>
            <a:xfrm>
              <a:off x="3763407" y="1012375"/>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5" name="Google Shape;555;p36"/>
            <p:cNvSpPr/>
            <p:nvPr/>
          </p:nvSpPr>
          <p:spPr>
            <a:xfrm>
              <a:off x="3763407" y="1170775"/>
              <a:ext cx="1493432" cy="908399"/>
            </a:xfrm>
            <a:custGeom>
              <a:rect b="b" l="l" r="r" t="t"/>
              <a:pathLst>
                <a:path extrusionOk="0" h="908399" w="1493432">
                  <a:moveTo>
                    <a:pt x="1493433" y="908399"/>
                  </a:moveTo>
                  <a:lnTo>
                    <a:pt x="0" y="45434"/>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6" name="Google Shape;556;p36"/>
            <p:cNvSpPr/>
            <p:nvPr/>
          </p:nvSpPr>
          <p:spPr>
            <a:xfrm>
              <a:off x="3763407" y="1252119"/>
              <a:ext cx="1319638" cy="808005"/>
            </a:xfrm>
            <a:custGeom>
              <a:rect b="b" l="l" r="r" t="t"/>
              <a:pathLst>
                <a:path extrusionOk="0" h="808005" w="1319638">
                  <a:moveTo>
                    <a:pt x="1319638" y="808006"/>
                  </a:moveTo>
                  <a:lnTo>
                    <a:pt x="0" y="45434"/>
                  </a:lnTo>
                  <a:lnTo>
                    <a:pt x="0" y="0"/>
                  </a:lnTo>
                  <a:lnTo>
                    <a:pt x="1319638" y="762572"/>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7" name="Google Shape;557;p36"/>
            <p:cNvSpPr/>
            <p:nvPr/>
          </p:nvSpPr>
          <p:spPr>
            <a:xfrm>
              <a:off x="3763407" y="1333558"/>
              <a:ext cx="1235786" cy="759428"/>
            </a:xfrm>
            <a:custGeom>
              <a:rect b="b" l="l" r="r" t="t"/>
              <a:pathLst>
                <a:path extrusionOk="0" h="759428" w="1235786">
                  <a:moveTo>
                    <a:pt x="1235787" y="759428"/>
                  </a:moveTo>
                  <a:lnTo>
                    <a:pt x="0" y="45434"/>
                  </a:lnTo>
                  <a:lnTo>
                    <a:pt x="0" y="0"/>
                  </a:lnTo>
                  <a:lnTo>
                    <a:pt x="1235787" y="713994"/>
                  </a:lnTo>
                  <a:lnTo>
                    <a:pt x="1235787" y="75942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8" name="Google Shape;558;p36"/>
            <p:cNvSpPr/>
            <p:nvPr/>
          </p:nvSpPr>
          <p:spPr>
            <a:xfrm>
              <a:off x="5632982" y="2768594"/>
              <a:ext cx="578775" cy="425291"/>
            </a:xfrm>
            <a:custGeom>
              <a:rect b="b" l="l" r="r" t="t"/>
              <a:pathLst>
                <a:path extrusionOk="0" h="425291" w="578775">
                  <a:moveTo>
                    <a:pt x="578775" y="425291"/>
                  </a:moveTo>
                  <a:lnTo>
                    <a:pt x="0" y="90869"/>
                  </a:lnTo>
                  <a:lnTo>
                    <a:pt x="0" y="0"/>
                  </a:lnTo>
                  <a:lnTo>
                    <a:pt x="578775" y="334328"/>
                  </a:lnTo>
                  <a:lnTo>
                    <a:pt x="578775" y="42529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59" name="Google Shape;559;p36"/>
            <p:cNvSpPr/>
            <p:nvPr/>
          </p:nvSpPr>
          <p:spPr>
            <a:xfrm>
              <a:off x="5632982" y="2926995"/>
              <a:ext cx="548794" cy="362521"/>
            </a:xfrm>
            <a:custGeom>
              <a:rect b="b" l="l" r="r" t="t"/>
              <a:pathLst>
                <a:path extrusionOk="0" h="362521" w="548794">
                  <a:moveTo>
                    <a:pt x="548795" y="362521"/>
                  </a:moveTo>
                  <a:lnTo>
                    <a:pt x="0" y="45434"/>
                  </a:lnTo>
                  <a:lnTo>
                    <a:pt x="0" y="0"/>
                  </a:lnTo>
                  <a:lnTo>
                    <a:pt x="548795" y="317087"/>
                  </a:lnTo>
                  <a:lnTo>
                    <a:pt x="548795" y="36252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0" name="Google Shape;560;p36"/>
            <p:cNvSpPr/>
            <p:nvPr/>
          </p:nvSpPr>
          <p:spPr>
            <a:xfrm>
              <a:off x="5632982" y="3008338"/>
              <a:ext cx="484930" cy="325659"/>
            </a:xfrm>
            <a:custGeom>
              <a:rect b="b" l="l" r="r" t="t"/>
              <a:pathLst>
                <a:path extrusionOk="0" h="325659" w="484930">
                  <a:moveTo>
                    <a:pt x="484930" y="325660"/>
                  </a:moveTo>
                  <a:lnTo>
                    <a:pt x="0" y="45434"/>
                  </a:lnTo>
                  <a:lnTo>
                    <a:pt x="0" y="0"/>
                  </a:lnTo>
                  <a:lnTo>
                    <a:pt x="484930" y="280226"/>
                  </a:lnTo>
                  <a:lnTo>
                    <a:pt x="484930" y="325660"/>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1" name="Google Shape;561;p36"/>
            <p:cNvSpPr/>
            <p:nvPr/>
          </p:nvSpPr>
          <p:spPr>
            <a:xfrm>
              <a:off x="5632982" y="3089777"/>
              <a:ext cx="454092" cy="307752"/>
            </a:xfrm>
            <a:custGeom>
              <a:rect b="b" l="l" r="r" t="t"/>
              <a:pathLst>
                <a:path extrusionOk="0" h="307752" w="454092">
                  <a:moveTo>
                    <a:pt x="454093" y="307753"/>
                  </a:moveTo>
                  <a:lnTo>
                    <a:pt x="0" y="45434"/>
                  </a:lnTo>
                  <a:lnTo>
                    <a:pt x="0" y="0"/>
                  </a:lnTo>
                  <a:lnTo>
                    <a:pt x="454093" y="262319"/>
                  </a:lnTo>
                  <a:lnTo>
                    <a:pt x="454093" y="30775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36"/>
            <p:cNvSpPr/>
            <p:nvPr/>
          </p:nvSpPr>
          <p:spPr>
            <a:xfrm>
              <a:off x="3763407" y="1505008"/>
              <a:ext cx="1575095" cy="1000982"/>
            </a:xfrm>
            <a:custGeom>
              <a:rect b="b" l="l" r="r" t="t"/>
              <a:pathLst>
                <a:path extrusionOk="0" h="1000982" w="1575095">
                  <a:moveTo>
                    <a:pt x="1575095" y="1000982"/>
                  </a:moveTo>
                  <a:lnTo>
                    <a:pt x="0" y="90868"/>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36"/>
            <p:cNvSpPr/>
            <p:nvPr/>
          </p:nvSpPr>
          <p:spPr>
            <a:xfrm>
              <a:off x="3763407" y="1663408"/>
              <a:ext cx="1493432" cy="908399"/>
            </a:xfrm>
            <a:custGeom>
              <a:rect b="b" l="l" r="r" t="t"/>
              <a:pathLst>
                <a:path extrusionOk="0" h="908399" w="1493432">
                  <a:moveTo>
                    <a:pt x="1493433" y="908399"/>
                  </a:moveTo>
                  <a:lnTo>
                    <a:pt x="0" y="45529"/>
                  </a:lnTo>
                  <a:lnTo>
                    <a:pt x="0" y="0"/>
                  </a:lnTo>
                  <a:lnTo>
                    <a:pt x="1493433" y="862965"/>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36"/>
            <p:cNvSpPr/>
            <p:nvPr/>
          </p:nvSpPr>
          <p:spPr>
            <a:xfrm>
              <a:off x="3763407" y="1744847"/>
              <a:ext cx="1319638" cy="807910"/>
            </a:xfrm>
            <a:custGeom>
              <a:rect b="b" l="l" r="r" t="t"/>
              <a:pathLst>
                <a:path extrusionOk="0" h="807910" w="1319638">
                  <a:moveTo>
                    <a:pt x="1319638" y="807911"/>
                  </a:moveTo>
                  <a:lnTo>
                    <a:pt x="0" y="45434"/>
                  </a:lnTo>
                  <a:lnTo>
                    <a:pt x="0" y="0"/>
                  </a:lnTo>
                  <a:lnTo>
                    <a:pt x="1319638" y="762476"/>
                  </a:lnTo>
                  <a:lnTo>
                    <a:pt x="1319638" y="807911"/>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36"/>
            <p:cNvSpPr/>
            <p:nvPr/>
          </p:nvSpPr>
          <p:spPr>
            <a:xfrm>
              <a:off x="3763407" y="1826191"/>
              <a:ext cx="1235786" cy="759523"/>
            </a:xfrm>
            <a:custGeom>
              <a:rect b="b" l="l" r="r" t="t"/>
              <a:pathLst>
                <a:path extrusionOk="0" h="759523" w="1235786">
                  <a:moveTo>
                    <a:pt x="1235787" y="759523"/>
                  </a:moveTo>
                  <a:lnTo>
                    <a:pt x="0" y="45434"/>
                  </a:lnTo>
                  <a:lnTo>
                    <a:pt x="0" y="0"/>
                  </a:lnTo>
                  <a:lnTo>
                    <a:pt x="1235787" y="713994"/>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36"/>
            <p:cNvSpPr/>
            <p:nvPr/>
          </p:nvSpPr>
          <p:spPr>
            <a:xfrm>
              <a:off x="3763407" y="1997641"/>
              <a:ext cx="1575095" cy="1001077"/>
            </a:xfrm>
            <a:custGeom>
              <a:rect b="b" l="l" r="r" t="t"/>
              <a:pathLst>
                <a:path extrusionOk="0" h="1001077" w="1575095">
                  <a:moveTo>
                    <a:pt x="1575095" y="1001078"/>
                  </a:moveTo>
                  <a:lnTo>
                    <a:pt x="0" y="90964"/>
                  </a:lnTo>
                  <a:lnTo>
                    <a:pt x="0" y="0"/>
                  </a:lnTo>
                  <a:lnTo>
                    <a:pt x="1575095" y="910209"/>
                  </a:lnTo>
                  <a:lnTo>
                    <a:pt x="1575095" y="1001078"/>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36"/>
            <p:cNvSpPr/>
            <p:nvPr/>
          </p:nvSpPr>
          <p:spPr>
            <a:xfrm>
              <a:off x="3763407" y="2156137"/>
              <a:ext cx="1493432" cy="908399"/>
            </a:xfrm>
            <a:custGeom>
              <a:rect b="b" l="l" r="r" t="t"/>
              <a:pathLst>
                <a:path extrusionOk="0" h="908399" w="1493432">
                  <a:moveTo>
                    <a:pt x="1493433" y="908399"/>
                  </a:moveTo>
                  <a:lnTo>
                    <a:pt x="0" y="45434"/>
                  </a:lnTo>
                  <a:lnTo>
                    <a:pt x="0" y="0"/>
                  </a:lnTo>
                  <a:lnTo>
                    <a:pt x="1493433" y="862870"/>
                  </a:lnTo>
                  <a:lnTo>
                    <a:pt x="1493433" y="908399"/>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36"/>
            <p:cNvSpPr/>
            <p:nvPr/>
          </p:nvSpPr>
          <p:spPr>
            <a:xfrm>
              <a:off x="3763407" y="2237480"/>
              <a:ext cx="1319638" cy="808005"/>
            </a:xfrm>
            <a:custGeom>
              <a:rect b="b" l="l" r="r" t="t"/>
              <a:pathLst>
                <a:path extrusionOk="0" h="808005" w="1319638">
                  <a:moveTo>
                    <a:pt x="1319638" y="808006"/>
                  </a:moveTo>
                  <a:lnTo>
                    <a:pt x="0" y="45434"/>
                  </a:lnTo>
                  <a:lnTo>
                    <a:pt x="0" y="0"/>
                  </a:lnTo>
                  <a:lnTo>
                    <a:pt x="1319638" y="762476"/>
                  </a:lnTo>
                  <a:lnTo>
                    <a:pt x="1319638" y="808006"/>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36"/>
            <p:cNvSpPr/>
            <p:nvPr/>
          </p:nvSpPr>
          <p:spPr>
            <a:xfrm>
              <a:off x="3763407" y="2318824"/>
              <a:ext cx="1235786" cy="759523"/>
            </a:xfrm>
            <a:custGeom>
              <a:rect b="b" l="l" r="r" t="t"/>
              <a:pathLst>
                <a:path extrusionOk="0" h="759523" w="1235786">
                  <a:moveTo>
                    <a:pt x="1235787" y="759523"/>
                  </a:moveTo>
                  <a:lnTo>
                    <a:pt x="0" y="45529"/>
                  </a:lnTo>
                  <a:lnTo>
                    <a:pt x="0" y="0"/>
                  </a:lnTo>
                  <a:lnTo>
                    <a:pt x="1235787" y="714089"/>
                  </a:lnTo>
                  <a:lnTo>
                    <a:pt x="1235787" y="759523"/>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36"/>
            <p:cNvSpPr/>
            <p:nvPr/>
          </p:nvSpPr>
          <p:spPr>
            <a:xfrm>
              <a:off x="3763407" y="2490369"/>
              <a:ext cx="1575095" cy="1000982"/>
            </a:xfrm>
            <a:custGeom>
              <a:rect b="b" l="l" r="r" t="t"/>
              <a:pathLst>
                <a:path extrusionOk="0" h="1000982" w="1575095">
                  <a:moveTo>
                    <a:pt x="1575095" y="1000982"/>
                  </a:moveTo>
                  <a:lnTo>
                    <a:pt x="0" y="90869"/>
                  </a:lnTo>
                  <a:lnTo>
                    <a:pt x="0" y="0"/>
                  </a:lnTo>
                  <a:lnTo>
                    <a:pt x="1575095" y="910114"/>
                  </a:lnTo>
                  <a:lnTo>
                    <a:pt x="1575095" y="1000982"/>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36"/>
            <p:cNvSpPr/>
            <p:nvPr/>
          </p:nvSpPr>
          <p:spPr>
            <a:xfrm>
              <a:off x="3763407" y="2648770"/>
              <a:ext cx="1493528" cy="887920"/>
            </a:xfrm>
            <a:custGeom>
              <a:rect b="b" l="l" r="r" t="t"/>
              <a:pathLst>
                <a:path extrusionOk="0" h="887920" w="1493528">
                  <a:moveTo>
                    <a:pt x="1493528" y="862965"/>
                  </a:moveTo>
                  <a:lnTo>
                    <a:pt x="1493528" y="887920"/>
                  </a:lnTo>
                  <a:lnTo>
                    <a:pt x="0" y="24955"/>
                  </a:lnTo>
                  <a:lnTo>
                    <a:pt x="0" y="0"/>
                  </a:lnTo>
                  <a:lnTo>
                    <a:pt x="1493528" y="862965"/>
                  </a:ln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36"/>
            <p:cNvSpPr/>
            <p:nvPr/>
          </p:nvSpPr>
          <p:spPr>
            <a:xfrm>
              <a:off x="5633267" y="2100963"/>
              <a:ext cx="578489" cy="901329"/>
            </a:xfrm>
            <a:custGeom>
              <a:rect b="b" l="l" r="r" t="t"/>
              <a:pathLst>
                <a:path extrusionOk="0" h="901329" w="57848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36"/>
            <p:cNvSpPr/>
            <p:nvPr/>
          </p:nvSpPr>
          <p:spPr>
            <a:xfrm>
              <a:off x="3680697" y="317054"/>
              <a:ext cx="2667830" cy="1909376"/>
            </a:xfrm>
            <a:custGeom>
              <a:rect b="b" l="l" r="r" t="t"/>
              <a:pathLst>
                <a:path extrusionOk="0" h="1909376" w="266783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36"/>
            <p:cNvSpPr/>
            <p:nvPr/>
          </p:nvSpPr>
          <p:spPr>
            <a:xfrm>
              <a:off x="3662233" y="334831"/>
              <a:ext cx="2655171" cy="1893451"/>
            </a:xfrm>
            <a:custGeom>
              <a:rect b="b" l="l" r="r" t="t"/>
              <a:pathLst>
                <a:path extrusionOk="0" h="1893451" w="265517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36"/>
            <p:cNvSpPr/>
            <p:nvPr/>
          </p:nvSpPr>
          <p:spPr>
            <a:xfrm>
              <a:off x="3763692" y="506668"/>
              <a:ext cx="2448064" cy="1546988"/>
            </a:xfrm>
            <a:custGeom>
              <a:rect b="b" l="l" r="r" t="t"/>
              <a:pathLst>
                <a:path extrusionOk="0" h="1546988" w="2448064">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6" name="Google Shape;576;p36"/>
            <p:cNvSpPr/>
            <p:nvPr/>
          </p:nvSpPr>
          <p:spPr>
            <a:xfrm>
              <a:off x="6042246" y="1815046"/>
              <a:ext cx="173984" cy="241344"/>
            </a:xfrm>
            <a:custGeom>
              <a:rect b="b" l="l" r="r" t="t"/>
              <a:pathLst>
                <a:path extrusionOk="0" h="241344" w="17398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7" name="Google Shape;577;p36"/>
            <p:cNvSpPr/>
            <p:nvPr/>
          </p:nvSpPr>
          <p:spPr>
            <a:xfrm>
              <a:off x="3824606" y="578160"/>
              <a:ext cx="40165" cy="72472"/>
            </a:xfrm>
            <a:custGeom>
              <a:rect b="b" l="l" r="r" t="t"/>
              <a:pathLst>
                <a:path extrusionOk="0" h="72472" w="40165">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8" name="Google Shape;578;p36"/>
            <p:cNvSpPr/>
            <p:nvPr/>
          </p:nvSpPr>
          <p:spPr>
            <a:xfrm>
              <a:off x="3871213" y="621212"/>
              <a:ext cx="35348" cy="54941"/>
            </a:xfrm>
            <a:custGeom>
              <a:rect b="b" l="l" r="r" t="t"/>
              <a:pathLst>
                <a:path extrusionOk="0" h="54941" w="35348">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9" name="Google Shape;579;p36"/>
            <p:cNvSpPr/>
            <p:nvPr/>
          </p:nvSpPr>
          <p:spPr>
            <a:xfrm>
              <a:off x="3913502" y="644554"/>
              <a:ext cx="33883" cy="60925"/>
            </a:xfrm>
            <a:custGeom>
              <a:rect b="b" l="l" r="r" t="t"/>
              <a:pathLst>
                <a:path extrusionOk="0" h="60925" w="33883">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0" name="Google Shape;580;p36"/>
            <p:cNvSpPr/>
            <p:nvPr/>
          </p:nvSpPr>
          <p:spPr>
            <a:xfrm>
              <a:off x="3956522" y="663093"/>
              <a:ext cx="19892" cy="51720"/>
            </a:xfrm>
            <a:custGeom>
              <a:rect b="b" l="l" r="r" t="t"/>
              <a:pathLst>
                <a:path extrusionOk="0" h="51720" w="19892">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1" name="Google Shape;581;p36"/>
            <p:cNvSpPr/>
            <p:nvPr/>
          </p:nvSpPr>
          <p:spPr>
            <a:xfrm>
              <a:off x="3980286" y="683824"/>
              <a:ext cx="34675" cy="54516"/>
            </a:xfrm>
            <a:custGeom>
              <a:rect b="b" l="l" r="r" t="t"/>
              <a:pathLst>
                <a:path extrusionOk="0" h="54516" w="34675">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36"/>
            <p:cNvSpPr/>
            <p:nvPr/>
          </p:nvSpPr>
          <p:spPr>
            <a:xfrm>
              <a:off x="4022575" y="681666"/>
              <a:ext cx="32718" cy="85915"/>
            </a:xfrm>
            <a:custGeom>
              <a:rect b="b" l="l" r="r" t="t"/>
              <a:pathLst>
                <a:path extrusionOk="0" h="85915" w="32718">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3" name="Google Shape;583;p36"/>
            <p:cNvSpPr/>
            <p:nvPr/>
          </p:nvSpPr>
          <p:spPr>
            <a:xfrm>
              <a:off x="4065860" y="766513"/>
              <a:ext cx="8800" cy="10615"/>
            </a:xfrm>
            <a:custGeom>
              <a:rect b="b" l="l" r="r" t="t"/>
              <a:pathLst>
                <a:path extrusionOk="0" h="10615" w="880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4" name="Google Shape;584;p36"/>
            <p:cNvSpPr/>
            <p:nvPr/>
          </p:nvSpPr>
          <p:spPr>
            <a:xfrm>
              <a:off x="4086317" y="778377"/>
              <a:ext cx="8807" cy="10445"/>
            </a:xfrm>
            <a:custGeom>
              <a:rect b="b" l="l" r="r" t="t"/>
              <a:pathLst>
                <a:path extrusionOk="0" h="10445" w="8807">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5" name="Google Shape;585;p36"/>
            <p:cNvSpPr/>
            <p:nvPr/>
          </p:nvSpPr>
          <p:spPr>
            <a:xfrm>
              <a:off x="4106781" y="790188"/>
              <a:ext cx="8804" cy="10445"/>
            </a:xfrm>
            <a:custGeom>
              <a:rect b="b" l="l" r="r" t="t"/>
              <a:pathLst>
                <a:path extrusionOk="0" h="10445" w="8804">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6" name="Google Shape;586;p36"/>
            <p:cNvSpPr/>
            <p:nvPr/>
          </p:nvSpPr>
          <p:spPr>
            <a:xfrm>
              <a:off x="6091738" y="1886219"/>
              <a:ext cx="73770" cy="113063"/>
            </a:xfrm>
            <a:custGeom>
              <a:rect b="b" l="l" r="r" t="t"/>
              <a:pathLst>
                <a:path extrusionOk="0" h="113063" w="7377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7" name="Google Shape;587;p36"/>
            <p:cNvSpPr/>
            <p:nvPr/>
          </p:nvSpPr>
          <p:spPr>
            <a:xfrm>
              <a:off x="5099606" y="2084115"/>
              <a:ext cx="833576" cy="1053763"/>
            </a:xfrm>
            <a:custGeom>
              <a:rect b="b" l="l" r="r" t="t"/>
              <a:pathLst>
                <a:path extrusionOk="0" h="1053763" w="833576">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8" name="Google Shape;588;p36"/>
            <p:cNvSpPr/>
            <p:nvPr/>
          </p:nvSpPr>
          <p:spPr>
            <a:xfrm>
              <a:off x="4974070" y="2163744"/>
              <a:ext cx="820424" cy="1006964"/>
            </a:xfrm>
            <a:custGeom>
              <a:rect b="b" l="l" r="r" t="t"/>
              <a:pathLst>
                <a:path extrusionOk="0" h="1006964" w="82042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9" name="Google Shape;589;p36"/>
            <p:cNvSpPr/>
            <p:nvPr/>
          </p:nvSpPr>
          <p:spPr>
            <a:xfrm>
              <a:off x="5034477" y="2242227"/>
              <a:ext cx="618491" cy="852150"/>
            </a:xfrm>
            <a:custGeom>
              <a:rect b="b" l="l" r="r" t="t"/>
              <a:pathLst>
                <a:path extrusionOk="0" h="852150" w="618491">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0" name="Google Shape;590;p36"/>
            <p:cNvSpPr/>
            <p:nvPr/>
          </p:nvSpPr>
          <p:spPr>
            <a:xfrm>
              <a:off x="5108865" y="2242623"/>
              <a:ext cx="621582" cy="807149"/>
            </a:xfrm>
            <a:custGeom>
              <a:rect b="b" l="l" r="r" t="t"/>
              <a:pathLst>
                <a:path extrusionOk="0" h="807149" w="621582">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1" name="Google Shape;591;p36"/>
            <p:cNvSpPr/>
            <p:nvPr/>
          </p:nvSpPr>
          <p:spPr>
            <a:xfrm>
              <a:off x="5831808" y="2838412"/>
              <a:ext cx="311135" cy="259746"/>
            </a:xfrm>
            <a:custGeom>
              <a:rect b="b" l="l" r="r" t="t"/>
              <a:pathLst>
                <a:path extrusionOk="0" h="259746" w="311135">
                  <a:moveTo>
                    <a:pt x="0" y="0"/>
                  </a:moveTo>
                  <a:lnTo>
                    <a:pt x="311136" y="179546"/>
                  </a:lnTo>
                  <a:lnTo>
                    <a:pt x="311136" y="259747"/>
                  </a:lnTo>
                  <a:lnTo>
                    <a:pt x="0" y="80201"/>
                  </a:lnTo>
                  <a:lnTo>
                    <a:pt x="0" y="0"/>
                  </a:lnTo>
                  <a:close/>
                </a:path>
              </a:pathLst>
            </a:custGeom>
            <a:solidFill>
              <a:srgbClr val="B1B4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2" name="Google Shape;592;p36"/>
            <p:cNvSpPr/>
            <p:nvPr/>
          </p:nvSpPr>
          <p:spPr>
            <a:xfrm>
              <a:off x="5831808" y="2798312"/>
              <a:ext cx="380520" cy="219646"/>
            </a:xfrm>
            <a:custGeom>
              <a:rect b="b" l="l" r="r" t="t"/>
              <a:pathLst>
                <a:path extrusionOk="0" h="219646" w="380520">
                  <a:moveTo>
                    <a:pt x="69384" y="0"/>
                  </a:moveTo>
                  <a:lnTo>
                    <a:pt x="380520" y="179546"/>
                  </a:lnTo>
                  <a:lnTo>
                    <a:pt x="311136" y="219646"/>
                  </a:lnTo>
                  <a:lnTo>
                    <a:pt x="0" y="40100"/>
                  </a:lnTo>
                  <a:lnTo>
                    <a:pt x="69384" y="0"/>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3" name="Google Shape;593;p36"/>
            <p:cNvSpPr/>
            <p:nvPr/>
          </p:nvSpPr>
          <p:spPr>
            <a:xfrm>
              <a:off x="6056214" y="2910510"/>
              <a:ext cx="696628" cy="514166"/>
            </a:xfrm>
            <a:custGeom>
              <a:rect b="b" l="l" r="r" t="t"/>
              <a:pathLst>
                <a:path extrusionOk="0" h="514166" w="696628">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4" name="Google Shape;594;p36"/>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5" name="Google Shape;595;p36"/>
            <p:cNvSpPr/>
            <p:nvPr/>
          </p:nvSpPr>
          <p:spPr>
            <a:xfrm>
              <a:off x="6620145" y="3238764"/>
              <a:ext cx="156663" cy="192193"/>
            </a:xfrm>
            <a:custGeom>
              <a:rect b="b" l="l" r="r" t="t"/>
              <a:pathLst>
                <a:path extrusionOk="0" h="192193" w="15666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6" name="Google Shape;596;p36"/>
            <p:cNvSpPr/>
            <p:nvPr/>
          </p:nvSpPr>
          <p:spPr>
            <a:xfrm>
              <a:off x="3797207" y="2991392"/>
              <a:ext cx="2353338" cy="1403876"/>
            </a:xfrm>
            <a:custGeom>
              <a:rect b="b" l="l" r="r" t="t"/>
              <a:pathLst>
                <a:path extrusionOk="0" h="1403876" w="2353338">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7" name="Google Shape;597;p36"/>
            <p:cNvSpPr/>
            <p:nvPr/>
          </p:nvSpPr>
          <p:spPr>
            <a:xfrm>
              <a:off x="2602525" y="4569200"/>
              <a:ext cx="891148" cy="510349"/>
            </a:xfrm>
            <a:custGeom>
              <a:rect b="b" l="l" r="r" t="t"/>
              <a:pathLst>
                <a:path extrusionOk="0" h="510349" w="891148">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8" name="Google Shape;598;p36"/>
            <p:cNvSpPr/>
            <p:nvPr/>
          </p:nvSpPr>
          <p:spPr>
            <a:xfrm>
              <a:off x="2671243" y="4325932"/>
              <a:ext cx="591243" cy="341661"/>
            </a:xfrm>
            <a:custGeom>
              <a:rect b="b" l="l" r="r" t="t"/>
              <a:pathLst>
                <a:path extrusionOk="0" h="341661" w="591243">
                  <a:moveTo>
                    <a:pt x="295622" y="341662"/>
                  </a:moveTo>
                  <a:lnTo>
                    <a:pt x="0" y="170783"/>
                  </a:lnTo>
                  <a:lnTo>
                    <a:pt x="295622" y="0"/>
                  </a:lnTo>
                  <a:lnTo>
                    <a:pt x="591244" y="170783"/>
                  </a:lnTo>
                  <a:lnTo>
                    <a:pt x="295622" y="341662"/>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9" name="Google Shape;599;p36"/>
            <p:cNvSpPr/>
            <p:nvPr/>
          </p:nvSpPr>
          <p:spPr>
            <a:xfrm>
              <a:off x="2671243" y="4496715"/>
              <a:ext cx="295621" cy="512444"/>
            </a:xfrm>
            <a:custGeom>
              <a:rect b="b" l="l" r="r" t="t"/>
              <a:pathLst>
                <a:path extrusionOk="0" h="512444" w="295621">
                  <a:moveTo>
                    <a:pt x="295622" y="512445"/>
                  </a:moveTo>
                  <a:lnTo>
                    <a:pt x="0" y="341662"/>
                  </a:lnTo>
                  <a:lnTo>
                    <a:pt x="0" y="0"/>
                  </a:lnTo>
                  <a:lnTo>
                    <a:pt x="295622" y="170879"/>
                  </a:lnTo>
                  <a:lnTo>
                    <a:pt x="295622" y="512445"/>
                  </a:lnTo>
                  <a:close/>
                </a:path>
              </a:pathLst>
            </a:custGeom>
            <a:solidFill>
              <a:srgbClr val="B1B6C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0" name="Google Shape;600;p36"/>
            <p:cNvSpPr/>
            <p:nvPr/>
          </p:nvSpPr>
          <p:spPr>
            <a:xfrm>
              <a:off x="2966865" y="4496715"/>
              <a:ext cx="295621" cy="512444"/>
            </a:xfrm>
            <a:custGeom>
              <a:rect b="b" l="l" r="r" t="t"/>
              <a:pathLst>
                <a:path extrusionOk="0" h="512444" w="295621">
                  <a:moveTo>
                    <a:pt x="295622" y="341662"/>
                  </a:moveTo>
                  <a:lnTo>
                    <a:pt x="0" y="512445"/>
                  </a:lnTo>
                  <a:lnTo>
                    <a:pt x="0" y="170879"/>
                  </a:lnTo>
                  <a:lnTo>
                    <a:pt x="295622" y="0"/>
                  </a:lnTo>
                  <a:lnTo>
                    <a:pt x="295622" y="341662"/>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1" name="Google Shape;601;p36"/>
            <p:cNvSpPr/>
            <p:nvPr/>
          </p:nvSpPr>
          <p:spPr>
            <a:xfrm>
              <a:off x="3352925" y="4700698"/>
              <a:ext cx="220640" cy="124389"/>
            </a:xfrm>
            <a:custGeom>
              <a:rect b="b" l="l" r="r" t="t"/>
              <a:pathLst>
                <a:path extrusionOk="0" h="124389" w="22064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2" name="Google Shape;602;p36"/>
            <p:cNvSpPr/>
            <p:nvPr/>
          </p:nvSpPr>
          <p:spPr>
            <a:xfrm>
              <a:off x="3356617" y="4721600"/>
              <a:ext cx="217074" cy="103773"/>
            </a:xfrm>
            <a:custGeom>
              <a:rect b="b" l="l" r="r" t="t"/>
              <a:pathLst>
                <a:path extrusionOk="0" h="103773" w="217074">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3" name="Google Shape;603;p36"/>
            <p:cNvSpPr/>
            <p:nvPr/>
          </p:nvSpPr>
          <p:spPr>
            <a:xfrm>
              <a:off x="3173533" y="4605067"/>
              <a:ext cx="220687" cy="124551"/>
            </a:xfrm>
            <a:custGeom>
              <a:rect b="b" l="l" r="r" t="t"/>
              <a:pathLst>
                <a:path extrusionOk="0" h="124551" w="220687">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4" name="Google Shape;604;p36"/>
            <p:cNvSpPr/>
            <p:nvPr/>
          </p:nvSpPr>
          <p:spPr>
            <a:xfrm>
              <a:off x="3177588" y="4625969"/>
              <a:ext cx="217074" cy="103649"/>
            </a:xfrm>
            <a:custGeom>
              <a:rect b="b" l="l" r="r" t="t"/>
              <a:pathLst>
                <a:path extrusionOk="0" h="103649" w="217074">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5" name="Google Shape;605;p36"/>
            <p:cNvSpPr/>
            <p:nvPr/>
          </p:nvSpPr>
          <p:spPr>
            <a:xfrm>
              <a:off x="2766014" y="4132721"/>
              <a:ext cx="711887" cy="612953"/>
            </a:xfrm>
            <a:custGeom>
              <a:rect b="b" l="l" r="r" t="t"/>
              <a:pathLst>
                <a:path extrusionOk="0" h="612953" w="711887">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6" name="Google Shape;606;p36"/>
            <p:cNvSpPr/>
            <p:nvPr/>
          </p:nvSpPr>
          <p:spPr>
            <a:xfrm>
              <a:off x="2706078" y="4012750"/>
              <a:ext cx="153426" cy="268033"/>
            </a:xfrm>
            <a:custGeom>
              <a:rect b="b" l="l" r="r" t="t"/>
              <a:pathLst>
                <a:path extrusionOk="0" h="268033" w="153426">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7" name="Google Shape;607;p36"/>
            <p:cNvSpPr/>
            <p:nvPr/>
          </p:nvSpPr>
          <p:spPr>
            <a:xfrm>
              <a:off x="2694181" y="3854621"/>
              <a:ext cx="102411" cy="197244"/>
            </a:xfrm>
            <a:custGeom>
              <a:rect b="b" l="l" r="r" t="t"/>
              <a:pathLst>
                <a:path extrusionOk="0" h="197244" w="102411">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8" name="Google Shape;608;p36"/>
            <p:cNvSpPr/>
            <p:nvPr/>
          </p:nvSpPr>
          <p:spPr>
            <a:xfrm>
              <a:off x="2799755" y="3593223"/>
              <a:ext cx="234442" cy="375527"/>
            </a:xfrm>
            <a:custGeom>
              <a:rect b="b" l="l" r="r" t="t"/>
              <a:pathLst>
                <a:path extrusionOk="0" h="375527" w="234442">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9" name="Google Shape;609;p36"/>
            <p:cNvGrpSpPr/>
            <p:nvPr/>
          </p:nvGrpSpPr>
          <p:grpSpPr>
            <a:xfrm>
              <a:off x="2941619" y="3895613"/>
              <a:ext cx="483621" cy="510995"/>
              <a:chOff x="4345944" y="4626313"/>
              <a:chExt cx="483621" cy="510995"/>
            </a:xfrm>
          </p:grpSpPr>
          <p:grpSp>
            <p:nvGrpSpPr>
              <p:cNvPr id="610" name="Google Shape;610;p36"/>
              <p:cNvGrpSpPr/>
              <p:nvPr/>
            </p:nvGrpSpPr>
            <p:grpSpPr>
              <a:xfrm>
                <a:off x="4345944" y="4852987"/>
                <a:ext cx="474200" cy="284321"/>
                <a:chOff x="4345944" y="4852987"/>
                <a:chExt cx="474200" cy="284321"/>
              </a:xfrm>
            </p:grpSpPr>
            <p:sp>
              <p:nvSpPr>
                <p:cNvPr id="611" name="Google Shape;611;p36"/>
                <p:cNvSpPr/>
                <p:nvPr/>
              </p:nvSpPr>
              <p:spPr>
                <a:xfrm>
                  <a:off x="4346061" y="4969668"/>
                  <a:ext cx="474083" cy="167618"/>
                </a:xfrm>
                <a:custGeom>
                  <a:rect b="b" l="l" r="r" t="t"/>
                  <a:pathLst>
                    <a:path extrusionOk="0" h="167618" w="474083">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36"/>
                <p:cNvSpPr/>
                <p:nvPr/>
              </p:nvSpPr>
              <p:spPr>
                <a:xfrm>
                  <a:off x="4619603" y="5013483"/>
                  <a:ext cx="200539" cy="123825"/>
                </a:xfrm>
                <a:custGeom>
                  <a:rect b="b" l="l" r="r" t="t"/>
                  <a:pathLst>
                    <a:path extrusionOk="0" h="123825" w="200539">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36"/>
                <p:cNvSpPr/>
                <p:nvPr/>
              </p:nvSpPr>
              <p:spPr>
                <a:xfrm>
                  <a:off x="4345944" y="4852987"/>
                  <a:ext cx="474198" cy="274003"/>
                </a:xfrm>
                <a:custGeom>
                  <a:rect b="b" l="l" r="r" t="t"/>
                  <a:pathLst>
                    <a:path extrusionOk="0" h="274003" w="474198">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14" name="Google Shape;614;p36"/>
                <p:cNvGrpSpPr/>
                <p:nvPr/>
              </p:nvGrpSpPr>
              <p:grpSpPr>
                <a:xfrm>
                  <a:off x="4457040" y="4985575"/>
                  <a:ext cx="133724" cy="77247"/>
                  <a:chOff x="4457040" y="4985575"/>
                  <a:chExt cx="133724" cy="77247"/>
                </a:xfrm>
              </p:grpSpPr>
              <p:sp>
                <p:nvSpPr>
                  <p:cNvPr id="615" name="Google Shape;615;p36"/>
                  <p:cNvSpPr/>
                  <p:nvPr/>
                </p:nvSpPr>
                <p:spPr>
                  <a:xfrm>
                    <a:off x="4457040" y="4985575"/>
                    <a:ext cx="133724" cy="77247"/>
                  </a:xfrm>
                  <a:custGeom>
                    <a:rect b="b" l="l" r="r" t="t"/>
                    <a:pathLst>
                      <a:path extrusionOk="0" h="77247" w="133724">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36"/>
                  <p:cNvSpPr/>
                  <p:nvPr/>
                </p:nvSpPr>
                <p:spPr>
                  <a:xfrm>
                    <a:off x="4458372" y="4987099"/>
                    <a:ext cx="131154" cy="75723"/>
                  </a:xfrm>
                  <a:custGeom>
                    <a:rect b="b" l="l" r="r" t="t"/>
                    <a:pathLst>
                      <a:path extrusionOk="0" h="75723" w="131154">
                        <a:moveTo>
                          <a:pt x="0" y="26861"/>
                        </a:moveTo>
                        <a:lnTo>
                          <a:pt x="84613" y="75724"/>
                        </a:lnTo>
                        <a:lnTo>
                          <a:pt x="131155" y="48863"/>
                        </a:lnTo>
                        <a:lnTo>
                          <a:pt x="46447" y="0"/>
                        </a:lnTo>
                        <a:lnTo>
                          <a:pt x="0" y="26861"/>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17" name="Google Shape;617;p36"/>
                <p:cNvSpPr/>
                <p:nvPr/>
              </p:nvSpPr>
              <p:spPr>
                <a:xfrm>
                  <a:off x="4747605" y="5011693"/>
                  <a:ext cx="29363" cy="16916"/>
                </a:xfrm>
                <a:custGeom>
                  <a:rect b="b" l="l" r="r" t="t"/>
                  <a:pathLst>
                    <a:path extrusionOk="0" h="16916" w="29363">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36"/>
                <p:cNvSpPr/>
                <p:nvPr/>
              </p:nvSpPr>
              <p:spPr>
                <a:xfrm>
                  <a:off x="4730414" y="5001691"/>
                  <a:ext cx="29303" cy="16916"/>
                </a:xfrm>
                <a:custGeom>
                  <a:rect b="b" l="l" r="r" t="t"/>
                  <a:pathLst>
                    <a:path extrusionOk="0" h="16916" w="29303">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36"/>
                <p:cNvSpPr/>
                <p:nvPr/>
              </p:nvSpPr>
              <p:spPr>
                <a:xfrm>
                  <a:off x="4713055" y="4991690"/>
                  <a:ext cx="29363" cy="16916"/>
                </a:xfrm>
                <a:custGeom>
                  <a:rect b="b" l="l" r="r" t="t"/>
                  <a:pathLst>
                    <a:path extrusionOk="0" h="16916" w="29363">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36"/>
                <p:cNvSpPr/>
                <p:nvPr/>
              </p:nvSpPr>
              <p:spPr>
                <a:xfrm>
                  <a:off x="4695787" y="4981117"/>
                  <a:ext cx="29345" cy="17487"/>
                </a:xfrm>
                <a:custGeom>
                  <a:rect b="b" l="l" r="r" t="t"/>
                  <a:pathLst>
                    <a:path extrusionOk="0" h="17487" w="29345">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36"/>
                <p:cNvSpPr/>
                <p:nvPr/>
              </p:nvSpPr>
              <p:spPr>
                <a:xfrm>
                  <a:off x="4678497" y="4971592"/>
                  <a:ext cx="29372" cy="17487"/>
                </a:xfrm>
                <a:custGeom>
                  <a:rect b="b" l="l" r="r" t="t"/>
                  <a:pathLst>
                    <a:path extrusionOk="0" h="17487" w="29372">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36"/>
                <p:cNvSpPr/>
                <p:nvPr/>
              </p:nvSpPr>
              <p:spPr>
                <a:xfrm>
                  <a:off x="4661184" y="4961591"/>
                  <a:ext cx="29363" cy="17011"/>
                </a:xfrm>
                <a:custGeom>
                  <a:rect b="b" l="l" r="r" t="t"/>
                  <a:pathLst>
                    <a:path extrusionOk="0" h="17011" w="29363">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36"/>
                <p:cNvSpPr/>
                <p:nvPr/>
              </p:nvSpPr>
              <p:spPr>
                <a:xfrm>
                  <a:off x="4643896" y="4951685"/>
                  <a:ext cx="29270" cy="17011"/>
                </a:xfrm>
                <a:custGeom>
                  <a:rect b="b" l="l" r="r" t="t"/>
                  <a:pathLst>
                    <a:path extrusionOk="0" h="17011" w="2927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36"/>
                <p:cNvSpPr/>
                <p:nvPr/>
              </p:nvSpPr>
              <p:spPr>
                <a:xfrm>
                  <a:off x="4626634" y="4941779"/>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5" name="Google Shape;625;p36"/>
                <p:cNvSpPr/>
                <p:nvPr/>
              </p:nvSpPr>
              <p:spPr>
                <a:xfrm>
                  <a:off x="4609300" y="4931587"/>
                  <a:ext cx="29374" cy="17106"/>
                </a:xfrm>
                <a:custGeom>
                  <a:rect b="b" l="l" r="r" t="t"/>
                  <a:pathLst>
                    <a:path extrusionOk="0" h="17106" w="29374">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6" name="Google Shape;626;p36"/>
                <p:cNvSpPr/>
                <p:nvPr/>
              </p:nvSpPr>
              <p:spPr>
                <a:xfrm>
                  <a:off x="4592048" y="4921776"/>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7" name="Google Shape;627;p36"/>
                <p:cNvSpPr/>
                <p:nvPr/>
              </p:nvSpPr>
              <p:spPr>
                <a:xfrm>
                  <a:off x="4574762" y="491177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8" name="Google Shape;628;p36"/>
                <p:cNvSpPr/>
                <p:nvPr/>
              </p:nvSpPr>
              <p:spPr>
                <a:xfrm>
                  <a:off x="4557452" y="4901679"/>
                  <a:ext cx="29387" cy="16983"/>
                </a:xfrm>
                <a:custGeom>
                  <a:rect b="b" l="l" r="r" t="t"/>
                  <a:pathLst>
                    <a:path extrusionOk="0" h="16983" w="29387">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9" name="Google Shape;629;p36"/>
                <p:cNvSpPr/>
                <p:nvPr/>
              </p:nvSpPr>
              <p:spPr>
                <a:xfrm>
                  <a:off x="4540118" y="4891677"/>
                  <a:ext cx="29458" cy="17011"/>
                </a:xfrm>
                <a:custGeom>
                  <a:rect b="b" l="l" r="r" t="t"/>
                  <a:pathLst>
                    <a:path extrusionOk="0" h="17011" w="29458">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0" name="Google Shape;630;p36"/>
                <p:cNvSpPr/>
                <p:nvPr/>
              </p:nvSpPr>
              <p:spPr>
                <a:xfrm>
                  <a:off x="4514573" y="4876818"/>
                  <a:ext cx="37680" cy="21809"/>
                </a:xfrm>
                <a:custGeom>
                  <a:rect b="b" l="l" r="r" t="t"/>
                  <a:pathLst>
                    <a:path extrusionOk="0" h="21809" w="3768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1" name="Google Shape;631;p36"/>
                <p:cNvSpPr/>
                <p:nvPr/>
              </p:nvSpPr>
              <p:spPr>
                <a:xfrm>
                  <a:off x="4705251" y="5006549"/>
                  <a:ext cx="29363" cy="16916"/>
                </a:xfrm>
                <a:custGeom>
                  <a:rect b="b" l="l" r="r" t="t"/>
                  <a:pathLst>
                    <a:path extrusionOk="0" h="16916" w="29363">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2" name="Google Shape;632;p36"/>
                <p:cNvSpPr/>
                <p:nvPr/>
              </p:nvSpPr>
              <p:spPr>
                <a:xfrm>
                  <a:off x="4687929" y="4996548"/>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3" name="Google Shape;633;p36"/>
                <p:cNvSpPr/>
                <p:nvPr/>
              </p:nvSpPr>
              <p:spPr>
                <a:xfrm>
                  <a:off x="4670606" y="4986547"/>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4" name="Google Shape;634;p36"/>
                <p:cNvSpPr/>
                <p:nvPr/>
              </p:nvSpPr>
              <p:spPr>
                <a:xfrm>
                  <a:off x="4653308" y="4976545"/>
                  <a:ext cx="29434" cy="16916"/>
                </a:xfrm>
                <a:custGeom>
                  <a:rect b="b" l="l" r="r" t="t"/>
                  <a:pathLst>
                    <a:path extrusionOk="0" h="16916" w="29434">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5" name="Google Shape;635;p36"/>
                <p:cNvSpPr/>
                <p:nvPr/>
              </p:nvSpPr>
              <p:spPr>
                <a:xfrm>
                  <a:off x="4636115" y="4966449"/>
                  <a:ext cx="29341" cy="17047"/>
                </a:xfrm>
                <a:custGeom>
                  <a:rect b="b" l="l" r="r" t="t"/>
                  <a:pathLst>
                    <a:path extrusionOk="0" h="17047" w="29341">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6" name="Google Shape;636;p36"/>
                <p:cNvSpPr/>
                <p:nvPr/>
              </p:nvSpPr>
              <p:spPr>
                <a:xfrm>
                  <a:off x="4618793" y="4956352"/>
                  <a:ext cx="29341" cy="17106"/>
                </a:xfrm>
                <a:custGeom>
                  <a:rect b="b" l="l" r="r" t="t"/>
                  <a:pathLst>
                    <a:path extrusionOk="0" h="17106" w="29341">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7" name="Google Shape;637;p36"/>
                <p:cNvSpPr/>
                <p:nvPr/>
              </p:nvSpPr>
              <p:spPr>
                <a:xfrm>
                  <a:off x="4601470" y="4946446"/>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36"/>
                <p:cNvSpPr/>
                <p:nvPr/>
              </p:nvSpPr>
              <p:spPr>
                <a:xfrm>
                  <a:off x="4584137" y="4936445"/>
                  <a:ext cx="29291" cy="17011"/>
                </a:xfrm>
                <a:custGeom>
                  <a:rect b="b" l="l" r="r" t="t"/>
                  <a:pathLst>
                    <a:path extrusionOk="0" h="17011" w="2929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36"/>
                <p:cNvSpPr/>
                <p:nvPr/>
              </p:nvSpPr>
              <p:spPr>
                <a:xfrm>
                  <a:off x="4566835" y="4926444"/>
                  <a:ext cx="29390" cy="17011"/>
                </a:xfrm>
                <a:custGeom>
                  <a:rect b="b" l="l" r="r" t="t"/>
                  <a:pathLst>
                    <a:path extrusionOk="0" h="17011" w="2939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0" name="Google Shape;640;p36"/>
                <p:cNvSpPr/>
                <p:nvPr/>
              </p:nvSpPr>
              <p:spPr>
                <a:xfrm>
                  <a:off x="4549576" y="4916443"/>
                  <a:ext cx="29326" cy="17011"/>
                </a:xfrm>
                <a:custGeom>
                  <a:rect b="b" l="l" r="r" t="t"/>
                  <a:pathLst>
                    <a:path extrusionOk="0" h="17011" w="29326">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1" name="Google Shape;641;p36"/>
                <p:cNvSpPr/>
                <p:nvPr/>
              </p:nvSpPr>
              <p:spPr>
                <a:xfrm>
                  <a:off x="4532218" y="4906536"/>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2" name="Google Shape;642;p36"/>
                <p:cNvSpPr/>
                <p:nvPr/>
              </p:nvSpPr>
              <p:spPr>
                <a:xfrm>
                  <a:off x="4514896" y="4896535"/>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3" name="Google Shape;643;p36"/>
                <p:cNvSpPr/>
                <p:nvPr/>
              </p:nvSpPr>
              <p:spPr>
                <a:xfrm>
                  <a:off x="4722536" y="5016484"/>
                  <a:ext cx="37680" cy="21745"/>
                </a:xfrm>
                <a:custGeom>
                  <a:rect b="b" l="l" r="r" t="t"/>
                  <a:pathLst>
                    <a:path extrusionOk="0" h="21745" w="3768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36"/>
                <p:cNvSpPr/>
                <p:nvPr/>
              </p:nvSpPr>
              <p:spPr>
                <a:xfrm>
                  <a:off x="4481005" y="4886460"/>
                  <a:ext cx="46109" cy="24112"/>
                </a:xfrm>
                <a:custGeom>
                  <a:rect b="b" l="l" r="r" t="t"/>
                  <a:pathLst>
                    <a:path extrusionOk="0" h="24112" w="46109">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36"/>
                <p:cNvSpPr/>
                <p:nvPr/>
              </p:nvSpPr>
              <p:spPr>
                <a:xfrm>
                  <a:off x="4680529" y="5050364"/>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36"/>
                <p:cNvSpPr/>
                <p:nvPr/>
              </p:nvSpPr>
              <p:spPr>
                <a:xfrm>
                  <a:off x="4663322" y="5040268"/>
                  <a:ext cx="28938" cy="17011"/>
                </a:xfrm>
                <a:custGeom>
                  <a:rect b="b" l="l" r="r" t="t"/>
                  <a:pathLst>
                    <a:path extrusionOk="0" h="17011" w="28938">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36"/>
                <p:cNvSpPr/>
                <p:nvPr/>
              </p:nvSpPr>
              <p:spPr>
                <a:xfrm>
                  <a:off x="4646050" y="5030457"/>
                  <a:ext cx="29363" cy="16916"/>
                </a:xfrm>
                <a:custGeom>
                  <a:rect b="b" l="l" r="r" t="t"/>
                  <a:pathLst>
                    <a:path extrusionOk="0" h="16916" w="29363">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36"/>
                <p:cNvSpPr/>
                <p:nvPr/>
              </p:nvSpPr>
              <p:spPr>
                <a:xfrm>
                  <a:off x="4499297" y="4945494"/>
                  <a:ext cx="29352" cy="17011"/>
                </a:xfrm>
                <a:custGeom>
                  <a:rect b="b" l="l" r="r" t="t"/>
                  <a:pathLst>
                    <a:path extrusionOk="0" h="17011" w="29352">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36"/>
                <p:cNvSpPr/>
                <p:nvPr/>
              </p:nvSpPr>
              <p:spPr>
                <a:xfrm>
                  <a:off x="4482022" y="4935683"/>
                  <a:ext cx="29376" cy="16916"/>
                </a:xfrm>
                <a:custGeom>
                  <a:rect b="b" l="l" r="r" t="t"/>
                  <a:pathLst>
                    <a:path extrusionOk="0" h="16916" w="2937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36"/>
                <p:cNvSpPr/>
                <p:nvPr/>
              </p:nvSpPr>
              <p:spPr>
                <a:xfrm>
                  <a:off x="4464795" y="4925682"/>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36"/>
                <p:cNvSpPr/>
                <p:nvPr/>
              </p:nvSpPr>
              <p:spPr>
                <a:xfrm>
                  <a:off x="4447522" y="4915490"/>
                  <a:ext cx="29387" cy="17202"/>
                </a:xfrm>
                <a:custGeom>
                  <a:rect b="b" l="l" r="r" t="t"/>
                  <a:pathLst>
                    <a:path extrusionOk="0" h="17202" w="29387">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36"/>
                <p:cNvSpPr/>
                <p:nvPr/>
              </p:nvSpPr>
              <p:spPr>
                <a:xfrm>
                  <a:off x="4624469" y="5017884"/>
                  <a:ext cx="34098" cy="19393"/>
                </a:xfrm>
                <a:custGeom>
                  <a:rect b="b" l="l" r="r" t="t"/>
                  <a:pathLst>
                    <a:path extrusionOk="0" h="19393" w="34098">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36"/>
                <p:cNvSpPr/>
                <p:nvPr/>
              </p:nvSpPr>
              <p:spPr>
                <a:xfrm>
                  <a:off x="4516514" y="4955590"/>
                  <a:ext cx="33778" cy="19392"/>
                </a:xfrm>
                <a:custGeom>
                  <a:rect b="b" l="l" r="r" t="t"/>
                  <a:pathLst>
                    <a:path extrusionOk="0" h="19392" w="33778">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36"/>
                <p:cNvSpPr/>
                <p:nvPr/>
              </p:nvSpPr>
              <p:spPr>
                <a:xfrm>
                  <a:off x="4538177" y="4968068"/>
                  <a:ext cx="98308" cy="56826"/>
                </a:xfrm>
                <a:custGeom>
                  <a:rect b="b" l="l" r="r" t="t"/>
                  <a:pathLst>
                    <a:path extrusionOk="0" h="56826" w="98308">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36"/>
                <p:cNvSpPr/>
                <p:nvPr/>
              </p:nvSpPr>
              <p:spPr>
                <a:xfrm>
                  <a:off x="4683753" y="5013502"/>
                  <a:ext cx="29387" cy="16916"/>
                </a:xfrm>
                <a:custGeom>
                  <a:rect b="b" l="l" r="r" t="t"/>
                  <a:pathLst>
                    <a:path extrusionOk="0" h="16916" w="29387">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36"/>
                <p:cNvSpPr/>
                <p:nvPr/>
              </p:nvSpPr>
              <p:spPr>
                <a:xfrm>
                  <a:off x="4666502" y="5003310"/>
                  <a:ext cx="29374" cy="17106"/>
                </a:xfrm>
                <a:custGeom>
                  <a:rect b="b" l="l" r="r" t="t"/>
                  <a:pathLst>
                    <a:path extrusionOk="0" h="17106" w="29374">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36"/>
                <p:cNvSpPr/>
                <p:nvPr/>
              </p:nvSpPr>
              <p:spPr>
                <a:xfrm>
                  <a:off x="4649277" y="4993405"/>
                  <a:ext cx="29313" cy="17011"/>
                </a:xfrm>
                <a:custGeom>
                  <a:rect b="b" l="l" r="r" t="t"/>
                  <a:pathLst>
                    <a:path extrusionOk="0" h="17011" w="29313">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8" name="Google Shape;658;p36"/>
                <p:cNvSpPr/>
                <p:nvPr/>
              </p:nvSpPr>
              <p:spPr>
                <a:xfrm>
                  <a:off x="4631964" y="4983594"/>
                  <a:ext cx="29363" cy="16916"/>
                </a:xfrm>
                <a:custGeom>
                  <a:rect b="b" l="l" r="r" t="t"/>
                  <a:pathLst>
                    <a:path extrusionOk="0" h="16916" w="29363">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9" name="Google Shape;659;p36"/>
                <p:cNvSpPr/>
                <p:nvPr/>
              </p:nvSpPr>
              <p:spPr>
                <a:xfrm>
                  <a:off x="4614700" y="4973593"/>
                  <a:ext cx="29376" cy="16916"/>
                </a:xfrm>
                <a:custGeom>
                  <a:rect b="b" l="l" r="r" t="t"/>
                  <a:pathLst>
                    <a:path extrusionOk="0" h="16916" w="2937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0" name="Google Shape;660;p36"/>
                <p:cNvSpPr/>
                <p:nvPr/>
              </p:nvSpPr>
              <p:spPr>
                <a:xfrm>
                  <a:off x="4597237" y="4963591"/>
                  <a:ext cx="29541" cy="16916"/>
                </a:xfrm>
                <a:custGeom>
                  <a:rect b="b" l="l" r="r" t="t"/>
                  <a:pathLst>
                    <a:path extrusionOk="0" h="16916" w="29541">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1" name="Google Shape;661;p36"/>
                <p:cNvSpPr/>
                <p:nvPr/>
              </p:nvSpPr>
              <p:spPr>
                <a:xfrm>
                  <a:off x="4580242" y="4953400"/>
                  <a:ext cx="29308" cy="17106"/>
                </a:xfrm>
                <a:custGeom>
                  <a:rect b="b" l="l" r="r" t="t"/>
                  <a:pathLst>
                    <a:path extrusionOk="0" h="17106" w="29308">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2" name="Google Shape;662;p36"/>
                <p:cNvSpPr/>
                <p:nvPr/>
              </p:nvSpPr>
              <p:spPr>
                <a:xfrm>
                  <a:off x="4562889" y="4943589"/>
                  <a:ext cx="29375" cy="16916"/>
                </a:xfrm>
                <a:custGeom>
                  <a:rect b="b" l="l" r="r" t="t"/>
                  <a:pathLst>
                    <a:path extrusionOk="0" h="16916" w="29375">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3" name="Google Shape;663;p36"/>
                <p:cNvSpPr/>
                <p:nvPr/>
              </p:nvSpPr>
              <p:spPr>
                <a:xfrm>
                  <a:off x="4545668" y="4933492"/>
                  <a:ext cx="29333" cy="17487"/>
                </a:xfrm>
                <a:custGeom>
                  <a:rect b="b" l="l" r="r" t="t"/>
                  <a:pathLst>
                    <a:path extrusionOk="0" h="17487" w="29333">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4" name="Google Shape;664;p36"/>
                <p:cNvSpPr/>
                <p:nvPr/>
              </p:nvSpPr>
              <p:spPr>
                <a:xfrm>
                  <a:off x="4528402" y="4923967"/>
                  <a:ext cx="29313" cy="16630"/>
                </a:xfrm>
                <a:custGeom>
                  <a:rect b="b" l="l" r="r" t="t"/>
                  <a:pathLst>
                    <a:path extrusionOk="0" h="16630" w="29313">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5" name="Google Shape;665;p36"/>
                <p:cNvSpPr/>
                <p:nvPr/>
              </p:nvSpPr>
              <p:spPr>
                <a:xfrm>
                  <a:off x="4511410" y="4913585"/>
                  <a:ext cx="29041" cy="17011"/>
                </a:xfrm>
                <a:custGeom>
                  <a:rect b="b" l="l" r="r" t="t"/>
                  <a:pathLst>
                    <a:path extrusionOk="0" h="17011" w="2904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6" name="Google Shape;666;p36"/>
                <p:cNvSpPr/>
                <p:nvPr/>
              </p:nvSpPr>
              <p:spPr>
                <a:xfrm>
                  <a:off x="4493824" y="4903774"/>
                  <a:ext cx="29376" cy="16916"/>
                </a:xfrm>
                <a:custGeom>
                  <a:rect b="b" l="l" r="r" t="t"/>
                  <a:pathLst>
                    <a:path extrusionOk="0" h="16916" w="2937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36"/>
                <p:cNvSpPr/>
                <p:nvPr/>
              </p:nvSpPr>
              <p:spPr>
                <a:xfrm>
                  <a:off x="4701039" y="5023503"/>
                  <a:ext cx="42331" cy="24441"/>
                </a:xfrm>
                <a:custGeom>
                  <a:rect b="b" l="l" r="r" t="t"/>
                  <a:pathLst>
                    <a:path extrusionOk="0" h="24441" w="4233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36"/>
                <p:cNvSpPr/>
                <p:nvPr/>
              </p:nvSpPr>
              <p:spPr>
                <a:xfrm>
                  <a:off x="4675609" y="5027945"/>
                  <a:ext cx="29345" cy="17142"/>
                </a:xfrm>
                <a:custGeom>
                  <a:rect b="b" l="l" r="r" t="t"/>
                  <a:pathLst>
                    <a:path extrusionOk="0" h="17142" w="29345">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9" name="Google Shape;669;p36"/>
                <p:cNvSpPr/>
                <p:nvPr/>
              </p:nvSpPr>
              <p:spPr>
                <a:xfrm>
                  <a:off x="4658328" y="5018170"/>
                  <a:ext cx="29363" cy="16916"/>
                </a:xfrm>
                <a:custGeom>
                  <a:rect b="b" l="l" r="r" t="t"/>
                  <a:pathLst>
                    <a:path extrusionOk="0" h="16916" w="29363">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0" name="Google Shape;670;p36"/>
                <p:cNvSpPr/>
                <p:nvPr/>
              </p:nvSpPr>
              <p:spPr>
                <a:xfrm>
                  <a:off x="4641064" y="5008168"/>
                  <a:ext cx="29341" cy="16916"/>
                </a:xfrm>
                <a:custGeom>
                  <a:rect b="b" l="l" r="r" t="t"/>
                  <a:pathLst>
                    <a:path extrusionOk="0" h="16916" w="29341">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1" name="Google Shape;671;p36"/>
                <p:cNvSpPr/>
                <p:nvPr/>
              </p:nvSpPr>
              <p:spPr>
                <a:xfrm>
                  <a:off x="4623779" y="4998072"/>
                  <a:ext cx="29363" cy="17011"/>
                </a:xfrm>
                <a:custGeom>
                  <a:rect b="b" l="l" r="r" t="t"/>
                  <a:pathLst>
                    <a:path extrusionOk="0" h="17011" w="29363">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36"/>
                <p:cNvSpPr/>
                <p:nvPr/>
              </p:nvSpPr>
              <p:spPr>
                <a:xfrm>
                  <a:off x="4606671" y="4988070"/>
                  <a:ext cx="29244" cy="17106"/>
                </a:xfrm>
                <a:custGeom>
                  <a:rect b="b" l="l" r="r" t="t"/>
                  <a:pathLst>
                    <a:path extrusionOk="0" h="17106" w="29244">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36"/>
                <p:cNvSpPr/>
                <p:nvPr/>
              </p:nvSpPr>
              <p:spPr>
                <a:xfrm>
                  <a:off x="4589253" y="4978260"/>
                  <a:ext cx="29376" cy="16916"/>
                </a:xfrm>
                <a:custGeom>
                  <a:rect b="b" l="l" r="r" t="t"/>
                  <a:pathLst>
                    <a:path extrusionOk="0" h="16916" w="2937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36"/>
                <p:cNvSpPr/>
                <p:nvPr/>
              </p:nvSpPr>
              <p:spPr>
                <a:xfrm>
                  <a:off x="4572002" y="4968259"/>
                  <a:ext cx="29363" cy="16916"/>
                </a:xfrm>
                <a:custGeom>
                  <a:rect b="b" l="l" r="r" t="t"/>
                  <a:pathLst>
                    <a:path extrusionOk="0" h="16916" w="29363">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36"/>
                <p:cNvSpPr/>
                <p:nvPr/>
              </p:nvSpPr>
              <p:spPr>
                <a:xfrm>
                  <a:off x="4554738" y="4958162"/>
                  <a:ext cx="29341" cy="17011"/>
                </a:xfrm>
                <a:custGeom>
                  <a:rect b="b" l="l" r="r" t="t"/>
                  <a:pathLst>
                    <a:path extrusionOk="0" h="17011" w="2934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36"/>
                <p:cNvSpPr/>
                <p:nvPr/>
              </p:nvSpPr>
              <p:spPr>
                <a:xfrm>
                  <a:off x="4537453" y="4948351"/>
                  <a:ext cx="29363" cy="16916"/>
                </a:xfrm>
                <a:custGeom>
                  <a:rect b="b" l="l" r="r" t="t"/>
                  <a:pathLst>
                    <a:path extrusionOk="0" h="16916" w="29363">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36"/>
                <p:cNvSpPr/>
                <p:nvPr/>
              </p:nvSpPr>
              <p:spPr>
                <a:xfrm>
                  <a:off x="4520202" y="4938350"/>
                  <a:ext cx="29291" cy="16916"/>
                </a:xfrm>
                <a:custGeom>
                  <a:rect b="b" l="l" r="r" t="t"/>
                  <a:pathLst>
                    <a:path extrusionOk="0" h="16916" w="29291">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36"/>
                <p:cNvSpPr/>
                <p:nvPr/>
              </p:nvSpPr>
              <p:spPr>
                <a:xfrm>
                  <a:off x="4502927" y="4928253"/>
                  <a:ext cx="29376" cy="17011"/>
                </a:xfrm>
                <a:custGeom>
                  <a:rect b="b" l="l" r="r" t="t"/>
                  <a:pathLst>
                    <a:path extrusionOk="0" h="17011" w="29376">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36"/>
                <p:cNvSpPr/>
                <p:nvPr/>
              </p:nvSpPr>
              <p:spPr>
                <a:xfrm>
                  <a:off x="4464204" y="4906060"/>
                  <a:ext cx="50834" cy="28917"/>
                </a:xfrm>
                <a:custGeom>
                  <a:rect b="b" l="l" r="r" t="t"/>
                  <a:pathLst>
                    <a:path extrusionOk="0" h="28917" w="50834">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36"/>
                <p:cNvSpPr/>
                <p:nvPr/>
              </p:nvSpPr>
              <p:spPr>
                <a:xfrm>
                  <a:off x="4692687" y="5037982"/>
                  <a:ext cx="33968" cy="19459"/>
                </a:xfrm>
                <a:custGeom>
                  <a:rect b="b" l="l" r="r" t="t"/>
                  <a:pathLst>
                    <a:path extrusionOk="0" h="19459" w="33968">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81" name="Google Shape;681;p36"/>
              <p:cNvGrpSpPr/>
              <p:nvPr/>
            </p:nvGrpSpPr>
            <p:grpSpPr>
              <a:xfrm>
                <a:off x="4543079" y="4626313"/>
                <a:ext cx="286486" cy="386884"/>
                <a:chOff x="4543079" y="4626313"/>
                <a:chExt cx="286486" cy="386884"/>
              </a:xfrm>
            </p:grpSpPr>
            <p:grpSp>
              <p:nvGrpSpPr>
                <p:cNvPr id="682" name="Google Shape;682;p36"/>
                <p:cNvGrpSpPr/>
                <p:nvPr/>
              </p:nvGrpSpPr>
              <p:grpSpPr>
                <a:xfrm>
                  <a:off x="4543079" y="4626313"/>
                  <a:ext cx="286486" cy="386884"/>
                  <a:chOff x="4543079" y="4626313"/>
                  <a:chExt cx="286486" cy="386884"/>
                </a:xfrm>
              </p:grpSpPr>
              <p:sp>
                <p:nvSpPr>
                  <p:cNvPr id="683" name="Google Shape;683;p36"/>
                  <p:cNvSpPr/>
                  <p:nvPr/>
                </p:nvSpPr>
                <p:spPr>
                  <a:xfrm>
                    <a:off x="4543081" y="4626313"/>
                    <a:ext cx="286484" cy="386884"/>
                  </a:xfrm>
                  <a:custGeom>
                    <a:rect b="b" l="l" r="r" t="t"/>
                    <a:pathLst>
                      <a:path extrusionOk="0" h="386884" w="2864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36"/>
                  <p:cNvSpPr/>
                  <p:nvPr/>
                </p:nvSpPr>
                <p:spPr>
                  <a:xfrm>
                    <a:off x="4543081" y="4626313"/>
                    <a:ext cx="284295" cy="175524"/>
                  </a:xfrm>
                  <a:custGeom>
                    <a:rect b="b" l="l" r="r" t="t"/>
                    <a:pathLst>
                      <a:path extrusionOk="0" h="175524" w="284295">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36"/>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6" name="Google Shape;686;p36"/>
                  <p:cNvSpPr/>
                  <p:nvPr/>
                </p:nvSpPr>
                <p:spPr>
                  <a:xfrm>
                    <a:off x="4543079" y="4629510"/>
                    <a:ext cx="277444" cy="383687"/>
                  </a:xfrm>
                  <a:custGeom>
                    <a:rect b="b" l="l" r="r" t="t"/>
                    <a:pathLst>
                      <a:path extrusionOk="0" h="383687" w="277444">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7" name="Google Shape;687;p36"/>
                  <p:cNvSpPr/>
                  <p:nvPr/>
                </p:nvSpPr>
                <p:spPr>
                  <a:xfrm>
                    <a:off x="4543081" y="4845081"/>
                    <a:ext cx="277062" cy="168020"/>
                  </a:xfrm>
                  <a:custGeom>
                    <a:rect b="b" l="l" r="r" t="t"/>
                    <a:pathLst>
                      <a:path extrusionOk="0" h="168020" w="277062">
                        <a:moveTo>
                          <a:pt x="277062" y="168021"/>
                        </a:moveTo>
                        <a:lnTo>
                          <a:pt x="277062" y="160210"/>
                        </a:lnTo>
                        <a:lnTo>
                          <a:pt x="0" y="0"/>
                        </a:lnTo>
                        <a:lnTo>
                          <a:pt x="0" y="7906"/>
                        </a:lnTo>
                        <a:lnTo>
                          <a:pt x="277062" y="168021"/>
                        </a:lnTo>
                        <a:close/>
                      </a:path>
                    </a:pathLst>
                  </a:custGeom>
                  <a:solidFill>
                    <a:srgbClr val="DBDBD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8" name="Google Shape;688;p36"/>
                <p:cNvSpPr/>
                <p:nvPr/>
              </p:nvSpPr>
              <p:spPr>
                <a:xfrm>
                  <a:off x="4550219" y="4641437"/>
                  <a:ext cx="3426" cy="199929"/>
                </a:xfrm>
                <a:custGeom>
                  <a:rect b="b" l="l" r="r" t="t"/>
                  <a:pathLst>
                    <a:path extrusionOk="0" h="199929" w="3426">
                      <a:moveTo>
                        <a:pt x="0" y="199930"/>
                      </a:moveTo>
                      <a:lnTo>
                        <a:pt x="0" y="0"/>
                      </a:lnTo>
                      <a:lnTo>
                        <a:pt x="3426" y="2000"/>
                      </a:lnTo>
                      <a:lnTo>
                        <a:pt x="3426" y="198310"/>
                      </a:lnTo>
                      <a:lnTo>
                        <a:pt x="0" y="199930"/>
                      </a:lnTo>
                      <a:close/>
                    </a:path>
                  </a:pathLst>
                </a:custGeom>
                <a:solidFill>
                  <a:srgbClr val="1E377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9" name="Google Shape;689;p36"/>
                <p:cNvSpPr/>
                <p:nvPr/>
              </p:nvSpPr>
              <p:spPr>
                <a:xfrm>
                  <a:off x="4553645" y="4643437"/>
                  <a:ext cx="257645" cy="344805"/>
                </a:xfrm>
                <a:custGeom>
                  <a:rect b="b" l="l" r="r" t="t"/>
                  <a:pathLst>
                    <a:path extrusionOk="0" h="344805" w="257645">
                      <a:moveTo>
                        <a:pt x="0" y="0"/>
                      </a:moveTo>
                      <a:lnTo>
                        <a:pt x="0" y="196310"/>
                      </a:lnTo>
                      <a:lnTo>
                        <a:pt x="257646" y="344805"/>
                      </a:lnTo>
                      <a:lnTo>
                        <a:pt x="257646" y="148876"/>
                      </a:lnTo>
                      <a:lnTo>
                        <a:pt x="0" y="0"/>
                      </a:ln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36"/>
                <p:cNvSpPr/>
                <p:nvPr/>
              </p:nvSpPr>
              <p:spPr>
                <a:xfrm>
                  <a:off x="4550219" y="4839747"/>
                  <a:ext cx="261072" cy="152400"/>
                </a:xfrm>
                <a:custGeom>
                  <a:rect b="b" l="l" r="r" t="t"/>
                  <a:pathLst>
                    <a:path extrusionOk="0" h="152400" w="261072">
                      <a:moveTo>
                        <a:pt x="0" y="1619"/>
                      </a:moveTo>
                      <a:lnTo>
                        <a:pt x="261072" y="152400"/>
                      </a:lnTo>
                      <a:lnTo>
                        <a:pt x="261072" y="148495"/>
                      </a:lnTo>
                      <a:lnTo>
                        <a:pt x="3426" y="0"/>
                      </a:lnTo>
                      <a:lnTo>
                        <a:pt x="0" y="1619"/>
                      </a:lnTo>
                      <a:close/>
                    </a:path>
                  </a:pathLst>
                </a:custGeom>
                <a:solidFill>
                  <a:srgbClr val="031F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
          <p:nvSpPr>
            <p:cNvPr id="691" name="Google Shape;691;p36"/>
            <p:cNvSpPr/>
            <p:nvPr/>
          </p:nvSpPr>
          <p:spPr>
            <a:xfrm>
              <a:off x="2723181" y="3858886"/>
              <a:ext cx="360479" cy="597446"/>
            </a:xfrm>
            <a:custGeom>
              <a:rect b="b" l="l" r="r" t="t"/>
              <a:pathLst>
                <a:path extrusionOk="0" h="597446" w="360479">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36"/>
            <p:cNvSpPr/>
            <p:nvPr/>
          </p:nvSpPr>
          <p:spPr>
            <a:xfrm>
              <a:off x="2983060" y="3959444"/>
              <a:ext cx="457273" cy="356362"/>
            </a:xfrm>
            <a:custGeom>
              <a:rect b="b" l="l" r="r" t="t"/>
              <a:pathLst>
                <a:path extrusionOk="0" h="356362" w="457273">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36"/>
            <p:cNvSpPr/>
            <p:nvPr/>
          </p:nvSpPr>
          <p:spPr>
            <a:xfrm>
              <a:off x="2966834" y="3952080"/>
              <a:ext cx="139371" cy="203905"/>
            </a:xfrm>
            <a:custGeom>
              <a:rect b="b" l="l" r="r" t="t"/>
              <a:pathLst>
                <a:path extrusionOk="0" h="203905" w="139371">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36"/>
            <p:cNvSpPr/>
            <p:nvPr/>
          </p:nvSpPr>
          <p:spPr>
            <a:xfrm>
              <a:off x="2806828" y="3576743"/>
              <a:ext cx="227254" cy="250802"/>
            </a:xfrm>
            <a:custGeom>
              <a:rect b="b" l="l" r="r" t="t"/>
              <a:pathLst>
                <a:path extrusionOk="0" h="250802" w="227254">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36"/>
            <p:cNvSpPr/>
            <p:nvPr/>
          </p:nvSpPr>
          <p:spPr>
            <a:xfrm>
              <a:off x="3061186" y="4495381"/>
              <a:ext cx="201300" cy="278129"/>
            </a:xfrm>
            <a:custGeom>
              <a:rect b="b" l="l" r="r" t="t"/>
              <a:pathLst>
                <a:path extrusionOk="0" h="278129" w="201300">
                  <a:moveTo>
                    <a:pt x="201301" y="253746"/>
                  </a:moveTo>
                  <a:lnTo>
                    <a:pt x="201301" y="0"/>
                  </a:lnTo>
                  <a:lnTo>
                    <a:pt x="0" y="117634"/>
                  </a:lnTo>
                  <a:lnTo>
                    <a:pt x="77570" y="278130"/>
                  </a:lnTo>
                  <a:lnTo>
                    <a:pt x="201301" y="253746"/>
                  </a:lnTo>
                  <a:close/>
                </a:path>
              </a:pathLst>
            </a:custGeom>
            <a:solidFill>
              <a:srgbClr val="C4C7D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36"/>
            <p:cNvSpPr/>
            <p:nvPr/>
          </p:nvSpPr>
          <p:spPr>
            <a:xfrm>
              <a:off x="3130570" y="4465187"/>
              <a:ext cx="131916" cy="77057"/>
            </a:xfrm>
            <a:custGeom>
              <a:rect b="b" l="l" r="r" t="t"/>
              <a:pathLst>
                <a:path extrusionOk="0" h="77057" w="131916">
                  <a:moveTo>
                    <a:pt x="0" y="44863"/>
                  </a:moveTo>
                  <a:lnTo>
                    <a:pt x="77284" y="0"/>
                  </a:lnTo>
                  <a:lnTo>
                    <a:pt x="131916" y="31528"/>
                  </a:lnTo>
                  <a:lnTo>
                    <a:pt x="51777" y="77057"/>
                  </a:lnTo>
                  <a:lnTo>
                    <a:pt x="0" y="44863"/>
                  </a:lnTo>
                  <a:close/>
                </a:path>
              </a:pathLst>
            </a:custGeom>
            <a:solidFill>
              <a:srgbClr val="D6D8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12"/>
          <p:cNvSpPr txBox="1"/>
          <p:nvPr/>
        </p:nvSpPr>
        <p:spPr>
          <a:xfrm>
            <a:off x="900300" y="306525"/>
            <a:ext cx="7343400" cy="3714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200">
                <a:solidFill>
                  <a:srgbClr val="FFFFFF"/>
                </a:solidFill>
                <a:latin typeface="Times New Roman"/>
                <a:ea typeface="Times New Roman"/>
                <a:cs typeface="Times New Roman"/>
                <a:sym typeface="Times New Roman"/>
              </a:rPr>
              <a:t>What is Project 1 About?</a:t>
            </a:r>
            <a:endParaRPr sz="2200">
              <a:solidFill>
                <a:srgbClr val="FFFFFF"/>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1200"/>
              </a:spcBef>
              <a:spcAft>
                <a:spcPts val="0"/>
              </a:spcAft>
              <a:buClr>
                <a:srgbClr val="FFFFFF"/>
              </a:buClr>
              <a:buSzPts val="1800"/>
              <a:buFont typeface="Times New Roman"/>
              <a:buChar char="●"/>
            </a:pPr>
            <a:r>
              <a:rPr lang="en-US" sz="1800">
                <a:solidFill>
                  <a:srgbClr val="FFFFFF"/>
                </a:solidFill>
                <a:latin typeface="Times New Roman"/>
                <a:ea typeface="Times New Roman"/>
                <a:cs typeface="Times New Roman"/>
                <a:sym typeface="Times New Roman"/>
              </a:rPr>
              <a:t>The Project one is about smart vehicles or connected vehicles. Here, we need to build an architecture to attain the connected vehicles.</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Times New Roman"/>
                <a:ea typeface="Times New Roman"/>
                <a:cs typeface="Times New Roman"/>
                <a:sym typeface="Times New Roman"/>
              </a:rPr>
              <a:t>What exactly need to be done here:</a:t>
            </a:r>
            <a:endParaRPr sz="1800">
              <a:solidFill>
                <a:srgbClr val="FFFFFF"/>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FFFFFF"/>
              </a:buClr>
              <a:buSzPts val="1800"/>
              <a:buFont typeface="Times New Roman"/>
              <a:buChar char="●"/>
            </a:pPr>
            <a:r>
              <a:rPr lang="en-US" sz="1800">
                <a:solidFill>
                  <a:srgbClr val="FFFFFF"/>
                </a:solidFill>
                <a:latin typeface="Times New Roman"/>
                <a:ea typeface="Times New Roman"/>
                <a:cs typeface="Times New Roman"/>
                <a:sym typeface="Times New Roman"/>
              </a:rPr>
              <a:t>The vehicle has a third party IOT device which will send the data to AWS cloud in JSON format. We need to move the data from the third party AWS to the company's Azure cloud.</a:t>
            </a:r>
            <a:endParaRPr sz="1800">
              <a:solidFill>
                <a:srgbClr val="FFFFFF"/>
              </a:solidFill>
              <a:latin typeface="Times New Roman"/>
              <a:ea typeface="Times New Roman"/>
              <a:cs typeface="Times New Roman"/>
              <a:sym typeface="Times New Roman"/>
            </a:endParaRPr>
          </a:p>
          <a:p>
            <a:pPr indent="0" lvl="0" marL="0" marR="0" rtl="0" algn="l">
              <a:lnSpc>
                <a:spcPct val="100000"/>
              </a:lnSpc>
              <a:spcBef>
                <a:spcPts val="1200"/>
              </a:spcBef>
              <a:spcAft>
                <a:spcPts val="0"/>
              </a:spcAft>
              <a:buNone/>
            </a:pPr>
            <a:r>
              <a:t/>
            </a:r>
            <a:endParaRPr sz="1800">
              <a:solidFill>
                <a:srgbClr val="FFFFFF"/>
              </a:solidFill>
              <a:latin typeface="Times New Roman"/>
              <a:ea typeface="Times New Roman"/>
              <a:cs typeface="Times New Roman"/>
              <a:sym typeface="Times New Roman"/>
            </a:endParaRPr>
          </a:p>
        </p:txBody>
      </p:sp>
      <p:sp>
        <p:nvSpPr>
          <p:cNvPr id="376" name="Google Shape;376;p12"/>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3"/>
          <p:cNvSpPr txBox="1"/>
          <p:nvPr/>
        </p:nvSpPr>
        <p:spPr>
          <a:xfrm>
            <a:off x="888425" y="523700"/>
            <a:ext cx="7518900" cy="3881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2000">
                <a:solidFill>
                  <a:srgbClr val="FFFFFF"/>
                </a:solidFill>
              </a:rPr>
              <a:t>What and Why?</a:t>
            </a:r>
            <a:endParaRPr sz="2000">
              <a:solidFill>
                <a:srgbClr val="FFFFFF"/>
              </a:solidFill>
            </a:endParaRPr>
          </a:p>
          <a:p>
            <a:pPr indent="0" lvl="0" marL="0" rtl="0" algn="l">
              <a:lnSpc>
                <a:spcPct val="115000"/>
              </a:lnSpc>
              <a:spcBef>
                <a:spcPts val="1200"/>
              </a:spcBef>
              <a:spcAft>
                <a:spcPts val="0"/>
              </a:spcAft>
              <a:buNone/>
            </a:pPr>
            <a:r>
              <a:t/>
            </a:r>
            <a:endParaRPr sz="1800">
              <a:solidFill>
                <a:srgbClr val="FFFFFF"/>
              </a:solidFill>
            </a:endParaRPr>
          </a:p>
          <a:p>
            <a:pPr indent="0" lvl="0" marL="457200" marR="0" rtl="0" algn="l">
              <a:lnSpc>
                <a:spcPct val="100000"/>
              </a:lnSpc>
              <a:spcBef>
                <a:spcPts val="1200"/>
              </a:spcBef>
              <a:spcAft>
                <a:spcPts val="0"/>
              </a:spcAft>
              <a:buNone/>
            </a:pPr>
            <a:r>
              <a:t/>
            </a:r>
            <a:endParaRPr sz="1800">
              <a:solidFill>
                <a:srgbClr val="FFFFFF"/>
              </a:solidFill>
            </a:endParaRPr>
          </a:p>
        </p:txBody>
      </p:sp>
      <p:graphicFrame>
        <p:nvGraphicFramePr>
          <p:cNvPr id="382" name="Google Shape;382;p13"/>
          <p:cNvGraphicFramePr/>
          <p:nvPr/>
        </p:nvGraphicFramePr>
        <p:xfrm>
          <a:off x="888425" y="1389950"/>
          <a:ext cx="3000000" cy="3000000"/>
        </p:xfrm>
        <a:graphic>
          <a:graphicData uri="http://schemas.openxmlformats.org/drawingml/2006/table">
            <a:tbl>
              <a:tblPr>
                <a:noFill/>
                <a:tableStyleId>{4392214B-CF40-4411-B969-056051747406}</a:tableStyleId>
              </a:tblPr>
              <a:tblGrid>
                <a:gridCol w="2413000"/>
                <a:gridCol w="2413000"/>
                <a:gridCol w="2413000"/>
              </a:tblGrid>
              <a:tr h="381000">
                <a:tc>
                  <a:txBody>
                    <a:bodyPr/>
                    <a:lstStyle/>
                    <a:p>
                      <a:pPr indent="0" lvl="0" marL="0" rtl="0" algn="l">
                        <a:spcBef>
                          <a:spcPts val="0"/>
                        </a:spcBef>
                        <a:spcAft>
                          <a:spcPts val="0"/>
                        </a:spcAft>
                        <a:buNone/>
                      </a:pPr>
                      <a:r>
                        <a:rPr lang="en-US">
                          <a:solidFill>
                            <a:schemeClr val="lt1"/>
                          </a:solidFill>
                        </a:rPr>
                        <a:t>IOT Device</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AWS Cloud</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chemeClr val="lt1"/>
                          </a:solidFill>
                        </a:rPr>
                        <a:t>Azure Cloud</a:t>
                      </a:r>
                      <a:endParaRPr>
                        <a:solidFill>
                          <a:schemeClr val="lt1"/>
                        </a:solidFill>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graphicFrame>
        <p:nvGraphicFramePr>
          <p:cNvPr id="383" name="Google Shape;383;p13"/>
          <p:cNvGraphicFramePr/>
          <p:nvPr/>
        </p:nvGraphicFramePr>
        <p:xfrm>
          <a:off x="888425" y="2381250"/>
          <a:ext cx="3000000" cy="3000000"/>
        </p:xfrm>
        <a:graphic>
          <a:graphicData uri="http://schemas.openxmlformats.org/drawingml/2006/table">
            <a:tbl>
              <a:tblPr>
                <a:noFill/>
                <a:tableStyleId>{4392214B-CF40-4411-B969-056051747406}</a:tableStyleId>
              </a:tblPr>
              <a:tblGrid>
                <a:gridCol w="2413000"/>
                <a:gridCol w="2413000"/>
                <a:gridCol w="2413000"/>
              </a:tblGrid>
              <a:tr h="1082375">
                <a:tc>
                  <a:txBody>
                    <a:bodyPr/>
                    <a:lstStyle/>
                    <a:p>
                      <a:pPr indent="0" lvl="0" marL="0" rtl="0" algn="l">
                        <a:spcBef>
                          <a:spcPts val="0"/>
                        </a:spcBef>
                        <a:spcAft>
                          <a:spcPts val="0"/>
                        </a:spcAft>
                        <a:buNone/>
                      </a:pPr>
                      <a:r>
                        <a:rPr lang="en-US">
                          <a:solidFill>
                            <a:schemeClr val="lt1"/>
                          </a:solidFill>
                        </a:rPr>
                        <a:t>An IOT device is more like a sensor we are using with the vehicle which here is being used as the data transmitter.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It is an on-demand cloud computing platform which provides the users with many APIs.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US">
                          <a:solidFill>
                            <a:schemeClr val="lt1"/>
                          </a:solidFill>
                        </a:rPr>
                        <a:t>Azure cloud is also similar to the AWS cloud, but comparatively, Azure cloud is much more flexible which makes it easier for us to work on our project.</a:t>
                      </a:r>
                      <a:endParaRPr>
                        <a:solidFill>
                          <a:schemeClr val="lt1"/>
                        </a:solidFill>
                      </a:endParaRPr>
                    </a:p>
                  </a:txBody>
                  <a:tcPr marT="91425" marB="91425" marR="91425" marL="91425"/>
                </a:tc>
              </a:tr>
            </a:tbl>
          </a:graphicData>
        </a:graphic>
      </p:graphicFrame>
      <p:sp>
        <p:nvSpPr>
          <p:cNvPr id="384" name="Google Shape;384;p13"/>
          <p:cNvSpPr/>
          <p:nvPr/>
        </p:nvSpPr>
        <p:spPr>
          <a:xfrm>
            <a:off x="888425" y="1906625"/>
            <a:ext cx="2366100" cy="1872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3324875" y="1906625"/>
            <a:ext cx="2366100" cy="187200"/>
          </a:xfrm>
          <a:prstGeom prst="rect">
            <a:avLst/>
          </a:prstGeom>
          <a:solidFill>
            <a:srgbClr val="DBDB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5761325" y="1906625"/>
            <a:ext cx="2366100" cy="187200"/>
          </a:xfrm>
          <a:prstGeom prst="rect">
            <a:avLst/>
          </a:prstGeom>
          <a:solidFill>
            <a:srgbClr val="DBDB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4"/>
          <p:cNvSpPr txBox="1"/>
          <p:nvPr/>
        </p:nvSpPr>
        <p:spPr>
          <a:xfrm>
            <a:off x="1440200" y="411475"/>
            <a:ext cx="489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Lato"/>
                <a:ea typeface="Lato"/>
                <a:cs typeface="Lato"/>
                <a:sym typeface="Lato"/>
              </a:rPr>
              <a:t>What do we need to do in this Project :</a:t>
            </a:r>
            <a:endParaRPr sz="2000">
              <a:solidFill>
                <a:schemeClr val="lt1"/>
              </a:solidFill>
              <a:latin typeface="Lato"/>
              <a:ea typeface="Lato"/>
              <a:cs typeface="Lato"/>
              <a:sym typeface="Lato"/>
            </a:endParaRPr>
          </a:p>
        </p:txBody>
      </p:sp>
      <p:sp>
        <p:nvSpPr>
          <p:cNvPr id="393" name="Google Shape;393;p14"/>
          <p:cNvSpPr txBox="1"/>
          <p:nvPr/>
        </p:nvSpPr>
        <p:spPr>
          <a:xfrm>
            <a:off x="1215750" y="996300"/>
            <a:ext cx="6490200" cy="31509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chemeClr val="lt1"/>
              </a:buClr>
              <a:buSzPts val="1900"/>
              <a:buFont typeface="Lato"/>
              <a:buAutoNum type="romanUcPeriod"/>
            </a:pPr>
            <a:r>
              <a:rPr lang="en-US" sz="1900">
                <a:solidFill>
                  <a:schemeClr val="lt1"/>
                </a:solidFill>
                <a:latin typeface="Lato"/>
                <a:ea typeface="Lato"/>
                <a:cs typeface="Lato"/>
                <a:sym typeface="Lato"/>
              </a:rPr>
              <a:t>Creating azure data factory</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AutoNum type="romanUcPeriod"/>
            </a:pPr>
            <a:r>
              <a:rPr lang="en-US" sz="1900">
                <a:solidFill>
                  <a:schemeClr val="lt1"/>
                </a:solidFill>
                <a:latin typeface="Lato"/>
                <a:ea typeface="Lato"/>
                <a:cs typeface="Lato"/>
                <a:sym typeface="Lato"/>
              </a:rPr>
              <a:t>Creating Azure data factory pipeline</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AutoNum type="romanUcPeriod"/>
            </a:pPr>
            <a:r>
              <a:rPr lang="en-US" sz="1900">
                <a:solidFill>
                  <a:schemeClr val="lt1"/>
                </a:solidFill>
                <a:latin typeface="Lato"/>
                <a:ea typeface="Lato"/>
                <a:cs typeface="Lato"/>
                <a:sym typeface="Lato"/>
              </a:rPr>
              <a:t>Creating blob trigger logic</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AutoNum type="romanUcPeriod"/>
            </a:pPr>
            <a:r>
              <a:rPr lang="en-US" sz="1900">
                <a:solidFill>
                  <a:schemeClr val="lt1"/>
                </a:solidFill>
                <a:latin typeface="Lato"/>
                <a:ea typeface="Lato"/>
                <a:cs typeface="Lato"/>
                <a:sym typeface="Lato"/>
              </a:rPr>
              <a:t>Creating azure sql server and database</a:t>
            </a:r>
            <a:endParaRPr sz="1900">
              <a:solidFill>
                <a:schemeClr val="lt1"/>
              </a:solidFill>
              <a:latin typeface="Lato"/>
              <a:ea typeface="Lato"/>
              <a:cs typeface="Lato"/>
              <a:sym typeface="Lato"/>
            </a:endParaRPr>
          </a:p>
          <a:p>
            <a:pPr indent="-349250" lvl="0" marL="457200" rtl="0" algn="l">
              <a:lnSpc>
                <a:spcPct val="115000"/>
              </a:lnSpc>
              <a:spcBef>
                <a:spcPts val="0"/>
              </a:spcBef>
              <a:spcAft>
                <a:spcPts val="0"/>
              </a:spcAft>
              <a:buClr>
                <a:schemeClr val="lt1"/>
              </a:buClr>
              <a:buSzPts val="1900"/>
              <a:buFont typeface="Lato"/>
              <a:buAutoNum type="romanUcPeriod"/>
            </a:pPr>
            <a:r>
              <a:rPr lang="en-US" sz="1900">
                <a:solidFill>
                  <a:schemeClr val="lt1"/>
                </a:solidFill>
                <a:latin typeface="Lato"/>
                <a:ea typeface="Lato"/>
                <a:cs typeface="Lato"/>
                <a:sym typeface="Lato"/>
              </a:rPr>
              <a:t>Adding another pipeline to move data from staging to sql database</a:t>
            </a:r>
            <a:endParaRPr sz="1900">
              <a:solidFill>
                <a:schemeClr val="lt1"/>
              </a:solidFill>
              <a:latin typeface="Lato"/>
              <a:ea typeface="Lato"/>
              <a:cs typeface="Lato"/>
              <a:sym typeface="Lato"/>
            </a:endParaRPr>
          </a:p>
          <a:p>
            <a:pPr indent="0" lvl="0" marL="0" rtl="0" algn="l">
              <a:lnSpc>
                <a:spcPct val="115000"/>
              </a:lnSpc>
              <a:spcBef>
                <a:spcPts val="1200"/>
              </a:spcBef>
              <a:spcAft>
                <a:spcPts val="0"/>
              </a:spcAft>
              <a:buClr>
                <a:srgbClr val="000000"/>
              </a:buClr>
              <a:buSzPts val="1300"/>
              <a:buFont typeface="Arial"/>
              <a:buNone/>
            </a:pPr>
            <a:r>
              <a:t/>
            </a:r>
            <a:endParaRPr sz="2400">
              <a:solidFill>
                <a:schemeClr val="lt1"/>
              </a:solidFill>
              <a:latin typeface="Lato"/>
              <a:ea typeface="Lato"/>
              <a:cs typeface="Lato"/>
              <a:sym typeface="Lato"/>
            </a:endParaRPr>
          </a:p>
          <a:p>
            <a:pPr indent="0" lvl="0" marL="0" rtl="0" algn="l">
              <a:spcBef>
                <a:spcPts val="1200"/>
              </a:spcBef>
              <a:spcAft>
                <a:spcPts val="0"/>
              </a:spcAft>
              <a:buNone/>
            </a:pPr>
            <a:r>
              <a:t/>
            </a:r>
            <a:endParaRPr>
              <a:latin typeface="Lato"/>
              <a:ea typeface="Lato"/>
              <a:cs typeface="Lato"/>
              <a:sym typeface="Lato"/>
            </a:endParaRPr>
          </a:p>
        </p:txBody>
      </p:sp>
      <p:sp>
        <p:nvSpPr>
          <p:cNvPr id="394" name="Google Shape;394;p14"/>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15"/>
          <p:cNvSpPr txBox="1"/>
          <p:nvPr>
            <p:ph idx="4294967295" type="ctrTitle"/>
          </p:nvPr>
        </p:nvSpPr>
        <p:spPr>
          <a:xfrm>
            <a:off x="853525" y="635525"/>
            <a:ext cx="69669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Creating Azure Data Factory (ADF)</a:t>
            </a:r>
            <a:endParaRPr sz="2000">
              <a:latin typeface="Times New Roman"/>
              <a:ea typeface="Times New Roman"/>
              <a:cs typeface="Times New Roman"/>
              <a:sym typeface="Times New Roman"/>
            </a:endParaRPr>
          </a:p>
        </p:txBody>
      </p:sp>
      <p:pic>
        <p:nvPicPr>
          <p:cNvPr id="400" name="Google Shape;400;p15"/>
          <p:cNvPicPr preferRelativeResize="0"/>
          <p:nvPr/>
        </p:nvPicPr>
        <p:blipFill>
          <a:blip r:embed="rId3">
            <a:alphaModFix/>
          </a:blip>
          <a:stretch>
            <a:fillRect/>
          </a:stretch>
        </p:blipFill>
        <p:spPr>
          <a:xfrm>
            <a:off x="785550" y="1031450"/>
            <a:ext cx="7537574" cy="3623075"/>
          </a:xfrm>
          <a:prstGeom prst="rect">
            <a:avLst/>
          </a:prstGeom>
          <a:noFill/>
          <a:ln>
            <a:noFill/>
          </a:ln>
        </p:spPr>
      </p:pic>
      <p:sp>
        <p:nvSpPr>
          <p:cNvPr id="401" name="Google Shape;401;p15"/>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16"/>
          <p:cNvSpPr txBox="1"/>
          <p:nvPr>
            <p:ph idx="4294967295" type="ctrTitle"/>
          </p:nvPr>
        </p:nvSpPr>
        <p:spPr>
          <a:xfrm>
            <a:off x="972575" y="77400"/>
            <a:ext cx="7453500" cy="11682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300">
                <a:latin typeface="Times New Roman"/>
                <a:ea typeface="Times New Roman"/>
                <a:cs typeface="Times New Roman"/>
                <a:sym typeface="Times New Roman"/>
              </a:rPr>
              <a:t>Create an Azure Storage Account with source container and destination container.</a:t>
            </a:r>
            <a:endParaRPr sz="2300">
              <a:latin typeface="Times New Roman"/>
              <a:ea typeface="Times New Roman"/>
              <a:cs typeface="Times New Roman"/>
              <a:sym typeface="Times New Roman"/>
            </a:endParaRPr>
          </a:p>
          <a:p>
            <a:pPr indent="0" lvl="0" marL="0" rtl="0" algn="l">
              <a:spcBef>
                <a:spcPts val="0"/>
              </a:spcBef>
              <a:spcAft>
                <a:spcPts val="0"/>
              </a:spcAft>
              <a:buNone/>
            </a:pPr>
            <a:r>
              <a:t/>
            </a:r>
            <a:endParaRPr sz="2300">
              <a:latin typeface="Times New Roman"/>
              <a:ea typeface="Times New Roman"/>
              <a:cs typeface="Times New Roman"/>
              <a:sym typeface="Times New Roman"/>
            </a:endParaRPr>
          </a:p>
        </p:txBody>
      </p:sp>
      <p:pic>
        <p:nvPicPr>
          <p:cNvPr id="407" name="Google Shape;407;p16"/>
          <p:cNvPicPr preferRelativeResize="0"/>
          <p:nvPr/>
        </p:nvPicPr>
        <p:blipFill>
          <a:blip r:embed="rId3">
            <a:alphaModFix/>
          </a:blip>
          <a:stretch>
            <a:fillRect/>
          </a:stretch>
        </p:blipFill>
        <p:spPr>
          <a:xfrm>
            <a:off x="972575" y="1178500"/>
            <a:ext cx="6291825" cy="3057875"/>
          </a:xfrm>
          <a:prstGeom prst="rect">
            <a:avLst/>
          </a:prstGeom>
          <a:noFill/>
          <a:ln>
            <a:noFill/>
          </a:ln>
        </p:spPr>
      </p:pic>
      <p:sp>
        <p:nvSpPr>
          <p:cNvPr id="408" name="Google Shape;408;p16"/>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17"/>
          <p:cNvSpPr txBox="1"/>
          <p:nvPr>
            <p:ph idx="4294967295" type="ctrTitle"/>
          </p:nvPr>
        </p:nvSpPr>
        <p:spPr>
          <a:xfrm>
            <a:off x="1499050" y="170900"/>
            <a:ext cx="49626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Pipeline Has been Created</a:t>
            </a:r>
            <a:endParaRPr sz="2000">
              <a:latin typeface="Times New Roman"/>
              <a:ea typeface="Times New Roman"/>
              <a:cs typeface="Times New Roman"/>
              <a:sym typeface="Times New Roman"/>
            </a:endParaRPr>
          </a:p>
        </p:txBody>
      </p:sp>
      <p:pic>
        <p:nvPicPr>
          <p:cNvPr id="414" name="Google Shape;414;p17"/>
          <p:cNvPicPr preferRelativeResize="0"/>
          <p:nvPr/>
        </p:nvPicPr>
        <p:blipFill>
          <a:blip r:embed="rId3">
            <a:alphaModFix/>
          </a:blip>
          <a:stretch>
            <a:fillRect/>
          </a:stretch>
        </p:blipFill>
        <p:spPr>
          <a:xfrm>
            <a:off x="1499050" y="1253325"/>
            <a:ext cx="5883674" cy="3204724"/>
          </a:xfrm>
          <a:prstGeom prst="rect">
            <a:avLst/>
          </a:prstGeom>
          <a:noFill/>
          <a:ln>
            <a:noFill/>
          </a:ln>
        </p:spPr>
      </p:pic>
      <p:sp>
        <p:nvSpPr>
          <p:cNvPr id="415" name="Google Shape;415;p17"/>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18"/>
          <p:cNvSpPr txBox="1"/>
          <p:nvPr>
            <p:ph idx="4294967295" type="ctrTitle"/>
          </p:nvPr>
        </p:nvSpPr>
        <p:spPr>
          <a:xfrm>
            <a:off x="1354625" y="264450"/>
            <a:ext cx="6434700" cy="307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000">
                <a:latin typeface="Times New Roman"/>
                <a:ea typeface="Times New Roman"/>
                <a:cs typeface="Times New Roman"/>
                <a:sym typeface="Times New Roman"/>
              </a:rPr>
              <a:t>Creating a Blob Trigger</a:t>
            </a:r>
            <a:endParaRPr sz="2000">
              <a:latin typeface="Times New Roman"/>
              <a:ea typeface="Times New Roman"/>
              <a:cs typeface="Times New Roman"/>
              <a:sym typeface="Times New Roman"/>
            </a:endParaRPr>
          </a:p>
        </p:txBody>
      </p:sp>
      <p:pic>
        <p:nvPicPr>
          <p:cNvPr id="421" name="Google Shape;421;p18"/>
          <p:cNvPicPr preferRelativeResize="0"/>
          <p:nvPr/>
        </p:nvPicPr>
        <p:blipFill>
          <a:blip r:embed="rId3">
            <a:alphaModFix/>
          </a:blip>
          <a:stretch>
            <a:fillRect/>
          </a:stretch>
        </p:blipFill>
        <p:spPr>
          <a:xfrm>
            <a:off x="1354625" y="1131450"/>
            <a:ext cx="6434749" cy="3198450"/>
          </a:xfrm>
          <a:prstGeom prst="rect">
            <a:avLst/>
          </a:prstGeom>
          <a:noFill/>
          <a:ln>
            <a:noFill/>
          </a:ln>
        </p:spPr>
      </p:pic>
      <p:sp>
        <p:nvSpPr>
          <p:cNvPr id="422" name="Google Shape;422;p18"/>
          <p:cNvSpPr txBox="1"/>
          <p:nvPr>
            <p:ph idx="12" type="sldNum"/>
          </p:nvPr>
        </p:nvSpPr>
        <p:spPr>
          <a:xfrm>
            <a:off x="6583680" y="4783455"/>
            <a:ext cx="2103000" cy="138600"/>
          </a:xfrm>
          <a:prstGeom prst="rect">
            <a:avLst/>
          </a:prstGeom>
        </p:spPr>
        <p:txBody>
          <a:bodyPr anchorCtr="0" anchor="t" bIns="0" lIns="0" spcFirstLastPara="1" rIns="0" wrap="square" tIns="0">
            <a:sp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